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888" r:id="rId1"/>
    <p:sldMasterId id="2147483889" r:id="rId2"/>
    <p:sldMasterId id="2147483890" r:id="rId3"/>
    <p:sldMasterId id="2147483891" r:id="rId4"/>
  </p:sldMasterIdLst>
  <p:notesMasterIdLst>
    <p:notesMasterId r:id="rId26"/>
  </p:notesMasterIdLst>
  <p:handoutMasterIdLst>
    <p:handoutMasterId r:id="rId27"/>
  </p:handoutMasterIdLst>
  <p:sldIdLst>
    <p:sldId id="292" r:id="rId5"/>
    <p:sldId id="293" r:id="rId6"/>
    <p:sldId id="330" r:id="rId7"/>
    <p:sldId id="311" r:id="rId8"/>
    <p:sldId id="298" r:id="rId9"/>
    <p:sldId id="316" r:id="rId10"/>
    <p:sldId id="317" r:id="rId11"/>
    <p:sldId id="300" r:id="rId12"/>
    <p:sldId id="310" r:id="rId13"/>
    <p:sldId id="314" r:id="rId14"/>
    <p:sldId id="329" r:id="rId15"/>
    <p:sldId id="318" r:id="rId16"/>
    <p:sldId id="319" r:id="rId17"/>
    <p:sldId id="307" r:id="rId18"/>
    <p:sldId id="308" r:id="rId19"/>
    <p:sldId id="309" r:id="rId20"/>
    <p:sldId id="326" r:id="rId21"/>
    <p:sldId id="327" r:id="rId22"/>
    <p:sldId id="328" r:id="rId23"/>
    <p:sldId id="313" r:id="rId24"/>
    <p:sldId id="296" r:id="rId2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itchFamily="34" charset="0"/>
        <a:ea typeface="ヒラギノ角ゴ Pro W3" charset="-128"/>
        <a:cs typeface="+mn-cs"/>
      </a:defRPr>
    </a:lvl1pPr>
    <a:lvl2pPr marL="457200" algn="l" rtl="0" eaLnBrk="0" fontAlgn="base" hangingPunct="0">
      <a:spcBef>
        <a:spcPct val="0"/>
      </a:spcBef>
      <a:spcAft>
        <a:spcPct val="0"/>
      </a:spcAft>
      <a:defRPr kern="1200">
        <a:solidFill>
          <a:schemeClr val="tx1"/>
        </a:solidFill>
        <a:latin typeface="Arial" pitchFamily="34" charset="0"/>
        <a:ea typeface="ヒラギノ角ゴ Pro W3" charset="-128"/>
        <a:cs typeface="+mn-cs"/>
      </a:defRPr>
    </a:lvl2pPr>
    <a:lvl3pPr marL="914400" algn="l" rtl="0" eaLnBrk="0" fontAlgn="base" hangingPunct="0">
      <a:spcBef>
        <a:spcPct val="0"/>
      </a:spcBef>
      <a:spcAft>
        <a:spcPct val="0"/>
      </a:spcAft>
      <a:defRPr kern="1200">
        <a:solidFill>
          <a:schemeClr val="tx1"/>
        </a:solidFill>
        <a:latin typeface="Arial" pitchFamily="34" charset="0"/>
        <a:ea typeface="ヒラギノ角ゴ Pro W3" charset="-128"/>
        <a:cs typeface="+mn-cs"/>
      </a:defRPr>
    </a:lvl3pPr>
    <a:lvl4pPr marL="1371600" algn="l" rtl="0" eaLnBrk="0" fontAlgn="base" hangingPunct="0">
      <a:spcBef>
        <a:spcPct val="0"/>
      </a:spcBef>
      <a:spcAft>
        <a:spcPct val="0"/>
      </a:spcAft>
      <a:defRPr kern="1200">
        <a:solidFill>
          <a:schemeClr val="tx1"/>
        </a:solidFill>
        <a:latin typeface="Arial" pitchFamily="34" charset="0"/>
        <a:ea typeface="ヒラギノ角ゴ Pro W3" charset="-128"/>
        <a:cs typeface="+mn-cs"/>
      </a:defRPr>
    </a:lvl4pPr>
    <a:lvl5pPr marL="1828800" algn="l" rtl="0" eaLnBrk="0" fontAlgn="base" hangingPunct="0">
      <a:spcBef>
        <a:spcPct val="0"/>
      </a:spcBef>
      <a:spcAft>
        <a:spcPct val="0"/>
      </a:spcAft>
      <a:defRPr kern="1200">
        <a:solidFill>
          <a:schemeClr val="tx1"/>
        </a:solidFill>
        <a:latin typeface="Arial" pitchFamily="34" charset="0"/>
        <a:ea typeface="ヒラギノ角ゴ Pro W3" charset="-128"/>
        <a:cs typeface="+mn-cs"/>
      </a:defRPr>
    </a:lvl5pPr>
    <a:lvl6pPr marL="2286000" algn="l" defTabSz="914400" rtl="0" eaLnBrk="1" latinLnBrk="0" hangingPunct="1">
      <a:defRPr kern="1200">
        <a:solidFill>
          <a:schemeClr val="tx1"/>
        </a:solidFill>
        <a:latin typeface="Arial" pitchFamily="34" charset="0"/>
        <a:ea typeface="ヒラギノ角ゴ Pro W3" charset="-128"/>
        <a:cs typeface="+mn-cs"/>
      </a:defRPr>
    </a:lvl6pPr>
    <a:lvl7pPr marL="2743200" algn="l" defTabSz="914400" rtl="0" eaLnBrk="1" latinLnBrk="0" hangingPunct="1">
      <a:defRPr kern="1200">
        <a:solidFill>
          <a:schemeClr val="tx1"/>
        </a:solidFill>
        <a:latin typeface="Arial" pitchFamily="34" charset="0"/>
        <a:ea typeface="ヒラギノ角ゴ Pro W3" charset="-128"/>
        <a:cs typeface="+mn-cs"/>
      </a:defRPr>
    </a:lvl7pPr>
    <a:lvl8pPr marL="3200400" algn="l" defTabSz="914400" rtl="0" eaLnBrk="1" latinLnBrk="0" hangingPunct="1">
      <a:defRPr kern="1200">
        <a:solidFill>
          <a:schemeClr val="tx1"/>
        </a:solidFill>
        <a:latin typeface="Arial" pitchFamily="34" charset="0"/>
        <a:ea typeface="ヒラギノ角ゴ Pro W3" charset="-128"/>
        <a:cs typeface="+mn-cs"/>
      </a:defRPr>
    </a:lvl8pPr>
    <a:lvl9pPr marL="3657600" algn="l" defTabSz="914400" rtl="0" eaLnBrk="1" latinLnBrk="0" hangingPunct="1">
      <a:defRPr kern="1200">
        <a:solidFill>
          <a:schemeClr val="tx1"/>
        </a:solidFill>
        <a:latin typeface="Arial" pitchFamily="34" charset="0"/>
        <a:ea typeface="ヒラギノ角ゴ Pro W3"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AFB2"/>
    <a:srgbClr val="AAAF4E"/>
    <a:srgbClr val="C45647"/>
    <a:srgbClr val="7C4AB7"/>
    <a:srgbClr val="7C48B7"/>
    <a:srgbClr val="57619C"/>
    <a:srgbClr val="9E2600"/>
    <a:srgbClr val="D9E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535" autoAdjust="0"/>
    <p:restoredTop sz="94387"/>
  </p:normalViewPr>
  <p:slideViewPr>
    <p:cSldViewPr>
      <p:cViewPr varScale="1">
        <p:scale>
          <a:sx n="102" d="100"/>
          <a:sy n="102" d="100"/>
        </p:scale>
        <p:origin x="184" y="3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1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aseline="-25000">
                <a:latin typeface="Times" pitchFamily="18" charset="0"/>
                <a:ea typeface="+mn-ea"/>
                <a:cs typeface="+mn-cs"/>
              </a:defRPr>
            </a:lvl1pPr>
          </a:lstStyle>
          <a:p>
            <a:pPr>
              <a:defRPr/>
            </a:pPr>
            <a:endParaRPr lang="en-US"/>
          </a:p>
        </p:txBody>
      </p:sp>
      <p:sp>
        <p:nvSpPr>
          <p:cNvPr id="13107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aseline="-25000">
                <a:latin typeface="Times" pitchFamily="18" charset="0"/>
                <a:ea typeface="+mn-ea"/>
                <a:cs typeface="+mn-cs"/>
              </a:defRPr>
            </a:lvl1pPr>
          </a:lstStyle>
          <a:p>
            <a:pPr>
              <a:defRPr/>
            </a:pPr>
            <a:endParaRPr lang="en-US"/>
          </a:p>
        </p:txBody>
      </p:sp>
      <p:sp>
        <p:nvSpPr>
          <p:cNvPr id="13107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aseline="-25000">
                <a:latin typeface="Times" pitchFamily="18" charset="0"/>
                <a:ea typeface="+mn-ea"/>
                <a:cs typeface="+mn-cs"/>
              </a:defRPr>
            </a:lvl1pPr>
          </a:lstStyle>
          <a:p>
            <a:pPr>
              <a:defRPr/>
            </a:pPr>
            <a:endParaRPr lang="en-US"/>
          </a:p>
        </p:txBody>
      </p:sp>
      <p:sp>
        <p:nvSpPr>
          <p:cNvPr id="13107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aseline="-25000">
                <a:latin typeface="Times" charset="0"/>
              </a:defRPr>
            </a:lvl1pPr>
          </a:lstStyle>
          <a:p>
            <a:pPr>
              <a:defRPr/>
            </a:pPr>
            <a:fld id="{04514172-3561-454B-9F3F-C6ECB3FF3A22}" type="slidenum">
              <a:rPr lang="en-US" altLang="en-US"/>
              <a:pPr>
                <a:defRPr/>
              </a:pPr>
              <a:t>‹#›</a:t>
            </a:fld>
            <a:endParaRPr lang="en-US" altLang="en-US"/>
          </a:p>
        </p:txBody>
      </p:sp>
    </p:spTree>
    <p:extLst>
      <p:ext uri="{BB962C8B-B14F-4D97-AF65-F5344CB8AC3E}">
        <p14:creationId xmlns:p14="http://schemas.microsoft.com/office/powerpoint/2010/main" val="34901363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pitchFamily="18" charset="0"/>
                <a:ea typeface="+mn-ea"/>
                <a:cs typeface="+mn-cs"/>
              </a:defRPr>
            </a:lvl1pPr>
          </a:lstStyle>
          <a:p>
            <a:pPr>
              <a:defRPr/>
            </a:pPr>
            <a:endParaRPr lang="en-US"/>
          </a:p>
        </p:txBody>
      </p:sp>
      <p:sp>
        <p:nvSpPr>
          <p:cNvPr id="409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pitchFamily="18" charset="0"/>
                <a:ea typeface="+mn-ea"/>
                <a:cs typeface="+mn-cs"/>
              </a:defRPr>
            </a:lvl1pPr>
          </a:lstStyle>
          <a:p>
            <a:pPr>
              <a:defRPr/>
            </a:pPr>
            <a:endParaRPr lang="en-US"/>
          </a:p>
        </p:txBody>
      </p:sp>
      <p:sp>
        <p:nvSpPr>
          <p:cNvPr id="337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pitchFamily="18" charset="0"/>
                <a:ea typeface="+mn-ea"/>
                <a:cs typeface="+mn-cs"/>
              </a:defRPr>
            </a:lvl1pPr>
          </a:lstStyle>
          <a:p>
            <a:pPr>
              <a:defRPr/>
            </a:pPr>
            <a:endParaRPr lang="en-US"/>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charset="0"/>
              </a:defRPr>
            </a:lvl1pPr>
          </a:lstStyle>
          <a:p>
            <a:pPr>
              <a:defRPr/>
            </a:pPr>
            <a:fld id="{319C7D37-91F9-49EC-964A-20E4990BCA87}" type="slidenum">
              <a:rPr lang="en-US" altLang="en-US"/>
              <a:pPr>
                <a:defRPr/>
              </a:pPr>
              <a:t>‹#›</a:t>
            </a:fld>
            <a:endParaRPr lang="en-US" altLang="en-US"/>
          </a:p>
        </p:txBody>
      </p:sp>
    </p:spTree>
    <p:extLst>
      <p:ext uri="{BB962C8B-B14F-4D97-AF65-F5344CB8AC3E}">
        <p14:creationId xmlns:p14="http://schemas.microsoft.com/office/powerpoint/2010/main" val="275445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S PGothic" pitchFamily="34" charset="-128"/>
        <a:cs typeface="Arial" charset="0"/>
      </a:defRPr>
    </a:lvl1pPr>
    <a:lvl2pPr marL="457200" algn="l" rtl="0" eaLnBrk="0" fontAlgn="base" hangingPunct="0">
      <a:spcBef>
        <a:spcPct val="30000"/>
      </a:spcBef>
      <a:spcAft>
        <a:spcPct val="0"/>
      </a:spcAft>
      <a:defRPr sz="1200" kern="1200">
        <a:solidFill>
          <a:schemeClr val="tx1"/>
        </a:solidFill>
        <a:latin typeface="Times" pitchFamily="18" charset="0"/>
        <a:ea typeface="Arial" charset="0"/>
        <a:cs typeface="Arial" charset="0"/>
      </a:defRPr>
    </a:lvl2pPr>
    <a:lvl3pPr marL="914400" algn="l" rtl="0" eaLnBrk="0" fontAlgn="base" hangingPunct="0">
      <a:spcBef>
        <a:spcPct val="30000"/>
      </a:spcBef>
      <a:spcAft>
        <a:spcPct val="0"/>
      </a:spcAft>
      <a:defRPr sz="1200" kern="1200">
        <a:solidFill>
          <a:schemeClr val="tx1"/>
        </a:solidFill>
        <a:latin typeface="Times" pitchFamily="18" charset="0"/>
        <a:ea typeface="Arial" charset="0"/>
        <a:cs typeface="Arial" charset="0"/>
      </a:defRPr>
    </a:lvl3pPr>
    <a:lvl4pPr marL="1371600" algn="l" rtl="0" eaLnBrk="0" fontAlgn="base" hangingPunct="0">
      <a:spcBef>
        <a:spcPct val="30000"/>
      </a:spcBef>
      <a:spcAft>
        <a:spcPct val="0"/>
      </a:spcAft>
      <a:defRPr sz="1200" kern="1200">
        <a:solidFill>
          <a:schemeClr val="tx1"/>
        </a:solidFill>
        <a:latin typeface="Times" pitchFamily="18" charset="0"/>
        <a:ea typeface="Arial" charset="0"/>
        <a:cs typeface="Arial" charset="0"/>
      </a:defRPr>
    </a:lvl4pPr>
    <a:lvl5pPr marL="1828800" algn="l" rtl="0" eaLnBrk="0" fontAlgn="base" hangingPunct="0">
      <a:spcBef>
        <a:spcPct val="30000"/>
      </a:spcBef>
      <a:spcAft>
        <a:spcPct val="0"/>
      </a:spcAft>
      <a:defRPr sz="1200" kern="1200">
        <a:solidFill>
          <a:schemeClr val="tx1"/>
        </a:solidFill>
        <a:latin typeface="Times" pitchFamily="18" charset="0"/>
        <a:ea typeface="Arial" charset="0"/>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charset="0"/>
              <a:cs typeface="Arial" pitchFamily="34" charset="0"/>
            </a:endParaRP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ヒラギノ角ゴ Pro W3" charset="-128"/>
              </a:defRPr>
            </a:lvl1pPr>
            <a:lvl2pPr marL="742950" indent="-285750">
              <a:defRPr>
                <a:solidFill>
                  <a:schemeClr val="tx1"/>
                </a:solidFill>
                <a:latin typeface="Arial" pitchFamily="34" charset="0"/>
                <a:ea typeface="ヒラギノ角ゴ Pro W3" charset="-128"/>
              </a:defRPr>
            </a:lvl2pPr>
            <a:lvl3pPr marL="1143000" indent="-228600">
              <a:defRPr>
                <a:solidFill>
                  <a:schemeClr val="tx1"/>
                </a:solidFill>
                <a:latin typeface="Arial" pitchFamily="34" charset="0"/>
                <a:ea typeface="ヒラギノ角ゴ Pro W3" charset="-128"/>
              </a:defRPr>
            </a:lvl3pPr>
            <a:lvl4pPr marL="1600200" indent="-228600">
              <a:defRPr>
                <a:solidFill>
                  <a:schemeClr val="tx1"/>
                </a:solidFill>
                <a:latin typeface="Arial" pitchFamily="34" charset="0"/>
                <a:ea typeface="ヒラギノ角ゴ Pro W3" charset="-128"/>
              </a:defRPr>
            </a:lvl4pPr>
            <a:lvl5pPr marL="2057400" indent="-228600">
              <a:defRPr>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a:solidFill>
                  <a:schemeClr val="tx1"/>
                </a:solidFill>
                <a:latin typeface="Arial" pitchFamily="34" charset="0"/>
                <a:ea typeface="ヒラギノ角ゴ Pro W3" charset="-128"/>
              </a:defRPr>
            </a:lvl9pPr>
          </a:lstStyle>
          <a:p>
            <a:fld id="{9C52BC9F-15CE-49EE-A8C8-26603F32C534}" type="slidenum">
              <a:rPr lang="en-US" altLang="en-US" smtClean="0">
                <a:latin typeface="Times" charset="0"/>
              </a:rPr>
              <a:pPr/>
              <a:t>1</a:t>
            </a:fld>
            <a:endParaRPr lang="en-US" altLang="en-US">
              <a:latin typeface="Times"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charset="0"/>
                <a:cs typeface="Arial" pitchFamily="34" charset="0"/>
              </a:rPr>
              <a:t>Reddit featuring don norman - Don Norman</a:t>
            </a:r>
          </a:p>
          <a:p>
            <a:endParaRPr lang="en-US" altLang="en-US">
              <a:latin typeface="Times" charset="0"/>
              <a:cs typeface="Arial" pitchFamily="34" charset="0"/>
            </a:endParaRPr>
          </a:p>
          <a:p>
            <a:endParaRPr lang="en-US" altLang="en-US">
              <a:latin typeface="Times" charset="0"/>
              <a:cs typeface="Arial" pitchFamily="34" charset="0"/>
            </a:endParaRPr>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ヒラギノ角ゴ Pro W3" charset="-128"/>
              </a:defRPr>
            </a:lvl1pPr>
            <a:lvl2pPr marL="742950" indent="-285750">
              <a:defRPr>
                <a:solidFill>
                  <a:schemeClr val="tx1"/>
                </a:solidFill>
                <a:latin typeface="Arial" pitchFamily="34" charset="0"/>
                <a:ea typeface="ヒラギノ角ゴ Pro W3" charset="-128"/>
              </a:defRPr>
            </a:lvl2pPr>
            <a:lvl3pPr marL="1143000" indent="-228600">
              <a:defRPr>
                <a:solidFill>
                  <a:schemeClr val="tx1"/>
                </a:solidFill>
                <a:latin typeface="Arial" pitchFamily="34" charset="0"/>
                <a:ea typeface="ヒラギノ角ゴ Pro W3" charset="-128"/>
              </a:defRPr>
            </a:lvl3pPr>
            <a:lvl4pPr marL="1600200" indent="-228600">
              <a:defRPr>
                <a:solidFill>
                  <a:schemeClr val="tx1"/>
                </a:solidFill>
                <a:latin typeface="Arial" pitchFamily="34" charset="0"/>
                <a:ea typeface="ヒラギノ角ゴ Pro W3" charset="-128"/>
              </a:defRPr>
            </a:lvl4pPr>
            <a:lvl5pPr marL="2057400" indent="-228600">
              <a:defRPr>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a:solidFill>
                  <a:schemeClr val="tx1"/>
                </a:solidFill>
                <a:latin typeface="Arial" pitchFamily="34" charset="0"/>
                <a:ea typeface="ヒラギノ角ゴ Pro W3" charset="-128"/>
              </a:defRPr>
            </a:lvl9pPr>
          </a:lstStyle>
          <a:p>
            <a:fld id="{C07FBBDB-81F7-4B4A-97A9-F88B7019ECDD}" type="slidenum">
              <a:rPr lang="en-US" altLang="en-US" smtClean="0">
                <a:latin typeface="Times" charset="0"/>
              </a:rPr>
              <a:pPr/>
              <a:t>10</a:t>
            </a:fld>
            <a:endParaRPr lang="en-US" altLang="en-US">
              <a:latin typeface="Times"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319C7D37-91F9-49EC-964A-20E4990BCA87}" type="slidenum">
              <a:rPr lang="en-US" altLang="en-US" smtClean="0"/>
              <a:pPr>
                <a:defRPr/>
              </a:pPr>
              <a:t>11</a:t>
            </a:fld>
            <a:endParaRPr lang="en-US" altLang="en-US"/>
          </a:p>
        </p:txBody>
      </p:sp>
    </p:spTree>
    <p:extLst>
      <p:ext uri="{BB962C8B-B14F-4D97-AF65-F5344CB8AC3E}">
        <p14:creationId xmlns:p14="http://schemas.microsoft.com/office/powerpoint/2010/main" val="19348357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a:latin typeface="Times" charset="0"/>
              <a:cs typeface="Arial" pitchFamily="34" charset="0"/>
            </a:endParaRPr>
          </a:p>
        </p:txBody>
      </p:sp>
      <p:sp>
        <p:nvSpPr>
          <p:cNvPr id="481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charset="0"/>
                <a:ea typeface="MS PGothic" pitchFamily="34" charset="-128"/>
                <a:cs typeface="Arial" pitchFamily="34" charset="0"/>
              </a:defRPr>
            </a:lvl1pPr>
            <a:lvl2pPr marL="742950" indent="-285750">
              <a:spcBef>
                <a:spcPct val="30000"/>
              </a:spcBef>
              <a:defRPr sz="1200">
                <a:solidFill>
                  <a:schemeClr val="tx1"/>
                </a:solidFill>
                <a:latin typeface="Times" charset="0"/>
                <a:ea typeface="Arial" pitchFamily="34" charset="0"/>
                <a:cs typeface="Arial" pitchFamily="34" charset="0"/>
              </a:defRPr>
            </a:lvl2pPr>
            <a:lvl3pPr marL="1143000" indent="-228600">
              <a:spcBef>
                <a:spcPct val="30000"/>
              </a:spcBef>
              <a:defRPr sz="1200">
                <a:solidFill>
                  <a:schemeClr val="tx1"/>
                </a:solidFill>
                <a:latin typeface="Times" charset="0"/>
                <a:ea typeface="Arial" pitchFamily="34" charset="0"/>
                <a:cs typeface="Arial" pitchFamily="34" charset="0"/>
              </a:defRPr>
            </a:lvl3pPr>
            <a:lvl4pPr marL="1600200" indent="-228600">
              <a:spcBef>
                <a:spcPct val="30000"/>
              </a:spcBef>
              <a:defRPr sz="1200">
                <a:solidFill>
                  <a:schemeClr val="tx1"/>
                </a:solidFill>
                <a:latin typeface="Times" charset="0"/>
                <a:ea typeface="Arial" pitchFamily="34" charset="0"/>
                <a:cs typeface="Arial" pitchFamily="34" charset="0"/>
              </a:defRPr>
            </a:lvl4pPr>
            <a:lvl5pPr marL="2057400" indent="-228600">
              <a:spcBef>
                <a:spcPct val="30000"/>
              </a:spcBef>
              <a:defRPr sz="1200">
                <a:solidFill>
                  <a:schemeClr val="tx1"/>
                </a:solidFill>
                <a:latin typeface="Times" charset="0"/>
                <a:ea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Times" charset="0"/>
                <a:ea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Times" charset="0"/>
                <a:ea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Times" charset="0"/>
                <a:ea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Times" charset="0"/>
                <a:ea typeface="Arial" pitchFamily="34" charset="0"/>
                <a:cs typeface="Arial" pitchFamily="34" charset="0"/>
              </a:defRPr>
            </a:lvl9pPr>
          </a:lstStyle>
          <a:p>
            <a:pPr eaLnBrk="1" hangingPunct="1">
              <a:spcBef>
                <a:spcPct val="0"/>
              </a:spcBef>
            </a:pPr>
            <a:fld id="{4CBD26BC-EE7A-4D67-8517-E1CE11B2117C}" type="slidenum">
              <a:rPr lang="en-US" altLang="en-US" smtClean="0">
                <a:latin typeface="Arial" pitchFamily="34" charset="0"/>
                <a:ea typeface="ヒラギノ角ゴ Pro W3" charset="-128"/>
              </a:rPr>
              <a:pPr eaLnBrk="1" hangingPunct="1">
                <a:spcBef>
                  <a:spcPct val="0"/>
                </a:spcBef>
              </a:pPr>
              <a:t>12</a:t>
            </a:fld>
            <a:endParaRPr lang="en-US" altLang="en-US">
              <a:latin typeface="Arial" pitchFamily="34" charset="0"/>
              <a:ea typeface="ヒラギノ角ゴ Pro W3"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a:latin typeface="Times" charset="0"/>
                <a:cs typeface="Arial" pitchFamily="34" charset="0"/>
              </a:rPr>
              <a:t>Design of Everyday Things, page 77</a:t>
            </a:r>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charset="0"/>
                <a:ea typeface="MS PGothic" pitchFamily="34" charset="-128"/>
                <a:cs typeface="Arial" pitchFamily="34" charset="0"/>
              </a:defRPr>
            </a:lvl1pPr>
            <a:lvl2pPr marL="742950" indent="-285750">
              <a:spcBef>
                <a:spcPct val="30000"/>
              </a:spcBef>
              <a:defRPr sz="1200">
                <a:solidFill>
                  <a:schemeClr val="tx1"/>
                </a:solidFill>
                <a:latin typeface="Times" charset="0"/>
                <a:ea typeface="Arial" pitchFamily="34" charset="0"/>
                <a:cs typeface="Arial" pitchFamily="34" charset="0"/>
              </a:defRPr>
            </a:lvl2pPr>
            <a:lvl3pPr marL="1143000" indent="-228600">
              <a:spcBef>
                <a:spcPct val="30000"/>
              </a:spcBef>
              <a:defRPr sz="1200">
                <a:solidFill>
                  <a:schemeClr val="tx1"/>
                </a:solidFill>
                <a:latin typeface="Times" charset="0"/>
                <a:ea typeface="Arial" pitchFamily="34" charset="0"/>
                <a:cs typeface="Arial" pitchFamily="34" charset="0"/>
              </a:defRPr>
            </a:lvl3pPr>
            <a:lvl4pPr marL="1600200" indent="-228600">
              <a:spcBef>
                <a:spcPct val="30000"/>
              </a:spcBef>
              <a:defRPr sz="1200">
                <a:solidFill>
                  <a:schemeClr val="tx1"/>
                </a:solidFill>
                <a:latin typeface="Times" charset="0"/>
                <a:ea typeface="Arial" pitchFamily="34" charset="0"/>
                <a:cs typeface="Arial" pitchFamily="34" charset="0"/>
              </a:defRPr>
            </a:lvl4pPr>
            <a:lvl5pPr marL="2057400" indent="-228600">
              <a:spcBef>
                <a:spcPct val="30000"/>
              </a:spcBef>
              <a:defRPr sz="1200">
                <a:solidFill>
                  <a:schemeClr val="tx1"/>
                </a:solidFill>
                <a:latin typeface="Times" charset="0"/>
                <a:ea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Times" charset="0"/>
                <a:ea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Times" charset="0"/>
                <a:ea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Times" charset="0"/>
                <a:ea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Times" charset="0"/>
                <a:ea typeface="Arial" pitchFamily="34" charset="0"/>
                <a:cs typeface="Arial" pitchFamily="34" charset="0"/>
              </a:defRPr>
            </a:lvl9pPr>
          </a:lstStyle>
          <a:p>
            <a:pPr eaLnBrk="1" hangingPunct="1">
              <a:spcBef>
                <a:spcPct val="0"/>
              </a:spcBef>
            </a:pPr>
            <a:fld id="{423D8612-8B6B-4296-BD3B-A9515A7E460D}" type="slidenum">
              <a:rPr lang="en-US" altLang="en-US" smtClean="0">
                <a:latin typeface="Arial" pitchFamily="34" charset="0"/>
                <a:ea typeface="ヒラギノ角ゴ Pro W3" charset="-128"/>
              </a:rPr>
              <a:pPr eaLnBrk="1" hangingPunct="1">
                <a:spcBef>
                  <a:spcPct val="0"/>
                </a:spcBef>
              </a:pPr>
              <a:t>13</a:t>
            </a:fld>
            <a:endParaRPr lang="en-US" altLang="en-US">
              <a:latin typeface="Arial" pitchFamily="34" charset="0"/>
              <a:ea typeface="ヒラギノ角ゴ Pro W3"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a:t>Artist – </a:t>
            </a:r>
            <a:r>
              <a:rPr lang="en-US" altLang="en-US" dirty="0" err="1"/>
              <a:t>Carelman’s</a:t>
            </a:r>
            <a:r>
              <a:rPr lang="en-US" altLang="en-US" dirty="0"/>
              <a:t> </a:t>
            </a:r>
            <a:r>
              <a:rPr lang="en-US" altLang="en-US" dirty="0" err="1"/>
              <a:t>Coffeeepot</a:t>
            </a:r>
            <a:r>
              <a:rPr lang="en-US" altLang="en-US" dirty="0"/>
              <a:t> for Masochists</a:t>
            </a:r>
          </a:p>
          <a:p>
            <a:endParaRPr lang="en-US" altLang="en-US" dirty="0">
              <a:latin typeface="Times" charset="0"/>
              <a:cs typeface="Arial" pitchFamily="34" charset="0"/>
            </a:endParaRPr>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ヒラギノ角ゴ Pro W3" charset="-128"/>
              </a:defRPr>
            </a:lvl1pPr>
            <a:lvl2pPr marL="742950" indent="-285750">
              <a:defRPr>
                <a:solidFill>
                  <a:schemeClr val="tx1"/>
                </a:solidFill>
                <a:latin typeface="Arial" pitchFamily="34" charset="0"/>
                <a:ea typeface="ヒラギノ角ゴ Pro W3" charset="-128"/>
              </a:defRPr>
            </a:lvl2pPr>
            <a:lvl3pPr marL="1143000" indent="-228600">
              <a:defRPr>
                <a:solidFill>
                  <a:schemeClr val="tx1"/>
                </a:solidFill>
                <a:latin typeface="Arial" pitchFamily="34" charset="0"/>
                <a:ea typeface="ヒラギノ角ゴ Pro W3" charset="-128"/>
              </a:defRPr>
            </a:lvl3pPr>
            <a:lvl4pPr marL="1600200" indent="-228600">
              <a:defRPr>
                <a:solidFill>
                  <a:schemeClr val="tx1"/>
                </a:solidFill>
                <a:latin typeface="Arial" pitchFamily="34" charset="0"/>
                <a:ea typeface="ヒラギノ角ゴ Pro W3" charset="-128"/>
              </a:defRPr>
            </a:lvl4pPr>
            <a:lvl5pPr marL="2057400" indent="-228600">
              <a:defRPr>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a:solidFill>
                  <a:schemeClr val="tx1"/>
                </a:solidFill>
                <a:latin typeface="Arial" pitchFamily="34" charset="0"/>
                <a:ea typeface="ヒラギノ角ゴ Pro W3" charset="-128"/>
              </a:defRPr>
            </a:lvl9pPr>
          </a:lstStyle>
          <a:p>
            <a:fld id="{38AA4DFE-C8F8-4B97-884E-A5DF63414448}" type="slidenum">
              <a:rPr lang="en-US" altLang="en-US" smtClean="0">
                <a:latin typeface="Times" charset="0"/>
              </a:rPr>
              <a:pPr/>
              <a:t>14</a:t>
            </a:fld>
            <a:endParaRPr lang="en-US" altLang="en-US">
              <a:latin typeface="Times"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charset="0"/>
              <a:cs typeface="Arial" pitchFamily="34" charset="0"/>
            </a:endParaRP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ヒラギノ角ゴ Pro W3" charset="-128"/>
              </a:defRPr>
            </a:lvl1pPr>
            <a:lvl2pPr marL="742950" indent="-285750">
              <a:defRPr>
                <a:solidFill>
                  <a:schemeClr val="tx1"/>
                </a:solidFill>
                <a:latin typeface="Arial" pitchFamily="34" charset="0"/>
                <a:ea typeface="ヒラギノ角ゴ Pro W3" charset="-128"/>
              </a:defRPr>
            </a:lvl2pPr>
            <a:lvl3pPr marL="1143000" indent="-228600">
              <a:defRPr>
                <a:solidFill>
                  <a:schemeClr val="tx1"/>
                </a:solidFill>
                <a:latin typeface="Arial" pitchFamily="34" charset="0"/>
                <a:ea typeface="ヒラギノ角ゴ Pro W3" charset="-128"/>
              </a:defRPr>
            </a:lvl3pPr>
            <a:lvl4pPr marL="1600200" indent="-228600">
              <a:defRPr>
                <a:solidFill>
                  <a:schemeClr val="tx1"/>
                </a:solidFill>
                <a:latin typeface="Arial" pitchFamily="34" charset="0"/>
                <a:ea typeface="ヒラギノ角ゴ Pro W3" charset="-128"/>
              </a:defRPr>
            </a:lvl4pPr>
            <a:lvl5pPr marL="2057400" indent="-228600">
              <a:defRPr>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a:solidFill>
                  <a:schemeClr val="tx1"/>
                </a:solidFill>
                <a:latin typeface="Arial" pitchFamily="34" charset="0"/>
                <a:ea typeface="ヒラギノ角ゴ Pro W3" charset="-128"/>
              </a:defRPr>
            </a:lvl9pPr>
          </a:lstStyle>
          <a:p>
            <a:fld id="{2A9F89D4-16E6-4D04-91E0-EF88B8FD4D1A}" type="slidenum">
              <a:rPr lang="en-US" altLang="en-US" smtClean="0">
                <a:latin typeface="Times" charset="0"/>
              </a:rPr>
              <a:pPr/>
              <a:t>15</a:t>
            </a:fld>
            <a:endParaRPr lang="en-US" altLang="en-US">
              <a:latin typeface="Times"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charset="0"/>
              <a:cs typeface="Arial" pitchFamily="34" charset="0"/>
            </a:endParaRPr>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ヒラギノ角ゴ Pro W3" charset="-128"/>
              </a:defRPr>
            </a:lvl1pPr>
            <a:lvl2pPr marL="742950" indent="-285750">
              <a:defRPr>
                <a:solidFill>
                  <a:schemeClr val="tx1"/>
                </a:solidFill>
                <a:latin typeface="Arial" pitchFamily="34" charset="0"/>
                <a:ea typeface="ヒラギノ角ゴ Pro W3" charset="-128"/>
              </a:defRPr>
            </a:lvl2pPr>
            <a:lvl3pPr marL="1143000" indent="-228600">
              <a:defRPr>
                <a:solidFill>
                  <a:schemeClr val="tx1"/>
                </a:solidFill>
                <a:latin typeface="Arial" pitchFamily="34" charset="0"/>
                <a:ea typeface="ヒラギノ角ゴ Pro W3" charset="-128"/>
              </a:defRPr>
            </a:lvl3pPr>
            <a:lvl4pPr marL="1600200" indent="-228600">
              <a:defRPr>
                <a:solidFill>
                  <a:schemeClr val="tx1"/>
                </a:solidFill>
                <a:latin typeface="Arial" pitchFamily="34" charset="0"/>
                <a:ea typeface="ヒラギノ角ゴ Pro W3" charset="-128"/>
              </a:defRPr>
            </a:lvl4pPr>
            <a:lvl5pPr marL="2057400" indent="-228600">
              <a:defRPr>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a:solidFill>
                  <a:schemeClr val="tx1"/>
                </a:solidFill>
                <a:latin typeface="Arial" pitchFamily="34" charset="0"/>
                <a:ea typeface="ヒラギノ角ゴ Pro W3" charset="-128"/>
              </a:defRPr>
            </a:lvl9pPr>
          </a:lstStyle>
          <a:p>
            <a:fld id="{76C2BADE-B7A3-4900-8D17-D82FCFF52FE4}" type="slidenum">
              <a:rPr lang="en-US" altLang="en-US" smtClean="0">
                <a:latin typeface="Times" charset="0"/>
              </a:rPr>
              <a:pPr/>
              <a:t>16</a:t>
            </a:fld>
            <a:endParaRPr lang="en-US" altLang="en-US">
              <a:latin typeface="Times"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E919617-75A2-4E6E-9174-3C396D7E63C6}" type="slidenum">
              <a:rPr lang="en-US" smtClean="0"/>
              <a:pPr>
                <a:defRPr/>
              </a:pPr>
              <a:t>17</a:t>
            </a:fld>
            <a:endParaRPr lang="en-US"/>
          </a:p>
        </p:txBody>
      </p:sp>
    </p:spTree>
    <p:extLst>
      <p:ext uri="{BB962C8B-B14F-4D97-AF65-F5344CB8AC3E}">
        <p14:creationId xmlns:p14="http://schemas.microsoft.com/office/powerpoint/2010/main" val="666473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E919617-75A2-4E6E-9174-3C396D7E63C6}" type="slidenum">
              <a:rPr lang="en-US" smtClean="0"/>
              <a:pPr>
                <a:defRPr/>
              </a:pPr>
              <a:t>18</a:t>
            </a:fld>
            <a:endParaRPr lang="en-US"/>
          </a:p>
        </p:txBody>
      </p:sp>
    </p:spTree>
    <p:extLst>
      <p:ext uri="{BB962C8B-B14F-4D97-AF65-F5344CB8AC3E}">
        <p14:creationId xmlns:p14="http://schemas.microsoft.com/office/powerpoint/2010/main" val="23864780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E919617-75A2-4E6E-9174-3C396D7E63C6}" type="slidenum">
              <a:rPr lang="en-US" smtClean="0"/>
              <a:pPr>
                <a:defRPr/>
              </a:pPr>
              <a:t>19</a:t>
            </a:fld>
            <a:endParaRPr lang="en-US"/>
          </a:p>
        </p:txBody>
      </p:sp>
    </p:spTree>
    <p:extLst>
      <p:ext uri="{BB962C8B-B14F-4D97-AF65-F5344CB8AC3E}">
        <p14:creationId xmlns:p14="http://schemas.microsoft.com/office/powerpoint/2010/main" val="1089522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charset="0"/>
              <a:cs typeface="Arial" pitchFamily="34" charset="0"/>
            </a:endParaRP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ヒラギノ角ゴ Pro W3" charset="-128"/>
              </a:defRPr>
            </a:lvl1pPr>
            <a:lvl2pPr marL="742950" indent="-285750">
              <a:defRPr>
                <a:solidFill>
                  <a:schemeClr val="tx1"/>
                </a:solidFill>
                <a:latin typeface="Arial" pitchFamily="34" charset="0"/>
                <a:ea typeface="ヒラギノ角ゴ Pro W3" charset="-128"/>
              </a:defRPr>
            </a:lvl2pPr>
            <a:lvl3pPr marL="1143000" indent="-228600">
              <a:defRPr>
                <a:solidFill>
                  <a:schemeClr val="tx1"/>
                </a:solidFill>
                <a:latin typeface="Arial" pitchFamily="34" charset="0"/>
                <a:ea typeface="ヒラギノ角ゴ Pro W3" charset="-128"/>
              </a:defRPr>
            </a:lvl3pPr>
            <a:lvl4pPr marL="1600200" indent="-228600">
              <a:defRPr>
                <a:solidFill>
                  <a:schemeClr val="tx1"/>
                </a:solidFill>
                <a:latin typeface="Arial" pitchFamily="34" charset="0"/>
                <a:ea typeface="ヒラギノ角ゴ Pro W3" charset="-128"/>
              </a:defRPr>
            </a:lvl4pPr>
            <a:lvl5pPr marL="2057400" indent="-228600">
              <a:defRPr>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a:solidFill>
                  <a:schemeClr val="tx1"/>
                </a:solidFill>
                <a:latin typeface="Arial" pitchFamily="34" charset="0"/>
                <a:ea typeface="ヒラギノ角ゴ Pro W3" charset="-128"/>
              </a:defRPr>
            </a:lvl9pPr>
          </a:lstStyle>
          <a:p>
            <a:fld id="{5F1CF85D-B8E7-4BCF-91EC-6D97A2512F8E}" type="slidenum">
              <a:rPr lang="en-US" altLang="en-US" smtClean="0">
                <a:latin typeface="Times" charset="0"/>
              </a:rPr>
              <a:pPr/>
              <a:t>2</a:t>
            </a:fld>
            <a:endParaRPr lang="en-US" altLang="en-US">
              <a:latin typeface="Times"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charset="0"/>
                <a:cs typeface="Arial" pitchFamily="34" charset="0"/>
              </a:rPr>
              <a:t>DOIT: 2</a:t>
            </a:r>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ヒラギノ角ゴ Pro W3" charset="-128"/>
              </a:defRPr>
            </a:lvl1pPr>
            <a:lvl2pPr marL="742950" indent="-285750">
              <a:defRPr>
                <a:solidFill>
                  <a:schemeClr val="tx1"/>
                </a:solidFill>
                <a:latin typeface="Arial" pitchFamily="34" charset="0"/>
                <a:ea typeface="ヒラギノ角ゴ Pro W3" charset="-128"/>
              </a:defRPr>
            </a:lvl2pPr>
            <a:lvl3pPr marL="1143000" indent="-228600">
              <a:defRPr>
                <a:solidFill>
                  <a:schemeClr val="tx1"/>
                </a:solidFill>
                <a:latin typeface="Arial" pitchFamily="34" charset="0"/>
                <a:ea typeface="ヒラギノ角ゴ Pro W3" charset="-128"/>
              </a:defRPr>
            </a:lvl3pPr>
            <a:lvl4pPr marL="1600200" indent="-228600">
              <a:defRPr>
                <a:solidFill>
                  <a:schemeClr val="tx1"/>
                </a:solidFill>
                <a:latin typeface="Arial" pitchFamily="34" charset="0"/>
                <a:ea typeface="ヒラギノ角ゴ Pro W3" charset="-128"/>
              </a:defRPr>
            </a:lvl4pPr>
            <a:lvl5pPr marL="2057400" indent="-228600">
              <a:defRPr>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a:solidFill>
                  <a:schemeClr val="tx1"/>
                </a:solidFill>
                <a:latin typeface="Arial" pitchFamily="34" charset="0"/>
                <a:ea typeface="ヒラギノ角ゴ Pro W3" charset="-128"/>
              </a:defRPr>
            </a:lvl9pPr>
          </a:lstStyle>
          <a:p>
            <a:pPr eaLnBrk="1" hangingPunct="1"/>
            <a:fld id="{201E5A28-6BD4-40FB-B36D-EA9F2C8E22A2}" type="slidenum">
              <a:rPr lang="en-US" altLang="en-US" smtClean="0"/>
              <a:pPr eaLnBrk="1" hangingPunct="1"/>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charset="0"/>
                <a:cs typeface="Arial" pitchFamily="34" charset="0"/>
              </a:rPr>
              <a:t>Show first 5 minutes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charset="0"/>
              <a:cs typeface="Arial" pitchFamily="34" charset="0"/>
            </a:endParaRP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ヒラギノ角ゴ Pro W3" charset="-128"/>
              </a:defRPr>
            </a:lvl1pPr>
            <a:lvl2pPr marL="742950" indent="-285750">
              <a:defRPr>
                <a:solidFill>
                  <a:schemeClr val="tx1"/>
                </a:solidFill>
                <a:latin typeface="Arial" pitchFamily="34" charset="0"/>
                <a:ea typeface="ヒラギノ角ゴ Pro W3" charset="-128"/>
              </a:defRPr>
            </a:lvl2pPr>
            <a:lvl3pPr marL="1143000" indent="-228600">
              <a:defRPr>
                <a:solidFill>
                  <a:schemeClr val="tx1"/>
                </a:solidFill>
                <a:latin typeface="Arial" pitchFamily="34" charset="0"/>
                <a:ea typeface="ヒラギノ角ゴ Pro W3" charset="-128"/>
              </a:defRPr>
            </a:lvl3pPr>
            <a:lvl4pPr marL="1600200" indent="-228600">
              <a:defRPr>
                <a:solidFill>
                  <a:schemeClr val="tx1"/>
                </a:solidFill>
                <a:latin typeface="Arial" pitchFamily="34" charset="0"/>
                <a:ea typeface="ヒラギノ角ゴ Pro W3" charset="-128"/>
              </a:defRPr>
            </a:lvl4pPr>
            <a:lvl5pPr marL="2057400" indent="-228600">
              <a:defRPr>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a:solidFill>
                  <a:schemeClr val="tx1"/>
                </a:solidFill>
                <a:latin typeface="Arial" pitchFamily="34" charset="0"/>
                <a:ea typeface="ヒラギノ角ゴ Pro W3" charset="-128"/>
              </a:defRPr>
            </a:lvl9pPr>
          </a:lstStyle>
          <a:p>
            <a:fld id="{5F1CF85D-B8E7-4BCF-91EC-6D97A2512F8E}" type="slidenum">
              <a:rPr lang="en-US" altLang="en-US" smtClean="0">
                <a:latin typeface="Times" charset="0"/>
              </a:rPr>
              <a:pPr/>
              <a:t>3</a:t>
            </a:fld>
            <a:endParaRPr lang="en-US" altLang="en-US">
              <a:latin typeface="Times" charset="0"/>
            </a:endParaRPr>
          </a:p>
        </p:txBody>
      </p:sp>
    </p:spTree>
    <p:extLst>
      <p:ext uri="{BB962C8B-B14F-4D97-AF65-F5344CB8AC3E}">
        <p14:creationId xmlns:p14="http://schemas.microsoft.com/office/powerpoint/2010/main" val="3857284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charset="0"/>
              <a:cs typeface="Arial" pitchFamily="34" charset="0"/>
            </a:endParaRP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ヒラギノ角ゴ Pro W3" charset="-128"/>
              </a:defRPr>
            </a:lvl1pPr>
            <a:lvl2pPr marL="742950" indent="-285750">
              <a:defRPr>
                <a:solidFill>
                  <a:schemeClr val="tx1"/>
                </a:solidFill>
                <a:latin typeface="Arial" pitchFamily="34" charset="0"/>
                <a:ea typeface="ヒラギノ角ゴ Pro W3" charset="-128"/>
              </a:defRPr>
            </a:lvl2pPr>
            <a:lvl3pPr marL="1143000" indent="-228600">
              <a:defRPr>
                <a:solidFill>
                  <a:schemeClr val="tx1"/>
                </a:solidFill>
                <a:latin typeface="Arial" pitchFamily="34" charset="0"/>
                <a:ea typeface="ヒラギノ角ゴ Pro W3" charset="-128"/>
              </a:defRPr>
            </a:lvl3pPr>
            <a:lvl4pPr marL="1600200" indent="-228600">
              <a:defRPr>
                <a:solidFill>
                  <a:schemeClr val="tx1"/>
                </a:solidFill>
                <a:latin typeface="Arial" pitchFamily="34" charset="0"/>
                <a:ea typeface="ヒラギノ角ゴ Pro W3" charset="-128"/>
              </a:defRPr>
            </a:lvl4pPr>
            <a:lvl5pPr marL="2057400" indent="-228600">
              <a:defRPr>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a:solidFill>
                  <a:schemeClr val="tx1"/>
                </a:solidFill>
                <a:latin typeface="Arial" pitchFamily="34" charset="0"/>
                <a:ea typeface="ヒラギノ角ゴ Pro W3" charset="-128"/>
              </a:defRPr>
            </a:lvl9pPr>
          </a:lstStyle>
          <a:p>
            <a:fld id="{17ED6E22-CA6F-4B08-A63D-57E0F7D91256}" type="slidenum">
              <a:rPr lang="en-US" altLang="en-US" smtClean="0">
                <a:latin typeface="Times" charset="0"/>
              </a:rPr>
              <a:pPr/>
              <a:t>4</a:t>
            </a:fld>
            <a:endParaRPr lang="en-US" altLang="en-US">
              <a:latin typeface="Times"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charset="0"/>
              <a:cs typeface="Arial" pitchFamily="34" charset="0"/>
            </a:endParaRPr>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ヒラギノ角ゴ Pro W3" charset="-128"/>
              </a:defRPr>
            </a:lvl1pPr>
            <a:lvl2pPr marL="742950" indent="-285750">
              <a:defRPr>
                <a:solidFill>
                  <a:schemeClr val="tx1"/>
                </a:solidFill>
                <a:latin typeface="Arial" pitchFamily="34" charset="0"/>
                <a:ea typeface="ヒラギノ角ゴ Pro W3" charset="-128"/>
              </a:defRPr>
            </a:lvl2pPr>
            <a:lvl3pPr marL="1143000" indent="-228600">
              <a:defRPr>
                <a:solidFill>
                  <a:schemeClr val="tx1"/>
                </a:solidFill>
                <a:latin typeface="Arial" pitchFamily="34" charset="0"/>
                <a:ea typeface="ヒラギノ角ゴ Pro W3" charset="-128"/>
              </a:defRPr>
            </a:lvl3pPr>
            <a:lvl4pPr marL="1600200" indent="-228600">
              <a:defRPr>
                <a:solidFill>
                  <a:schemeClr val="tx1"/>
                </a:solidFill>
                <a:latin typeface="Arial" pitchFamily="34" charset="0"/>
                <a:ea typeface="ヒラギノ角ゴ Pro W3" charset="-128"/>
              </a:defRPr>
            </a:lvl4pPr>
            <a:lvl5pPr marL="2057400" indent="-228600">
              <a:defRPr>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a:solidFill>
                  <a:schemeClr val="tx1"/>
                </a:solidFill>
                <a:latin typeface="Arial" pitchFamily="34" charset="0"/>
                <a:ea typeface="ヒラギノ角ゴ Pro W3" charset="-128"/>
              </a:defRPr>
            </a:lvl9pPr>
          </a:lstStyle>
          <a:p>
            <a:fld id="{061EDD13-6D77-4A30-BCD2-F9C2A9500D92}" type="slidenum">
              <a:rPr lang="en-US" altLang="en-US" smtClean="0">
                <a:latin typeface="Times" charset="0"/>
              </a:rPr>
              <a:pPr/>
              <a:t>5</a:t>
            </a:fld>
            <a:endParaRPr lang="en-US" altLang="en-US">
              <a:latin typeface="Times"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charset="0"/>
              <a:cs typeface="Arial" pitchFamily="34" charset="0"/>
            </a:endParaRPr>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ヒラギノ角ゴ Pro W3" charset="-128"/>
              </a:defRPr>
            </a:lvl1pPr>
            <a:lvl2pPr marL="742950" indent="-285750">
              <a:defRPr>
                <a:solidFill>
                  <a:schemeClr val="tx1"/>
                </a:solidFill>
                <a:latin typeface="Arial" pitchFamily="34" charset="0"/>
                <a:ea typeface="ヒラギノ角ゴ Pro W3" charset="-128"/>
              </a:defRPr>
            </a:lvl2pPr>
            <a:lvl3pPr marL="1143000" indent="-228600">
              <a:defRPr>
                <a:solidFill>
                  <a:schemeClr val="tx1"/>
                </a:solidFill>
                <a:latin typeface="Arial" pitchFamily="34" charset="0"/>
                <a:ea typeface="ヒラギノ角ゴ Pro W3" charset="-128"/>
              </a:defRPr>
            </a:lvl3pPr>
            <a:lvl4pPr marL="1600200" indent="-228600">
              <a:defRPr>
                <a:solidFill>
                  <a:schemeClr val="tx1"/>
                </a:solidFill>
                <a:latin typeface="Arial" pitchFamily="34" charset="0"/>
                <a:ea typeface="ヒラギノ角ゴ Pro W3" charset="-128"/>
              </a:defRPr>
            </a:lvl4pPr>
            <a:lvl5pPr marL="2057400" indent="-228600">
              <a:defRPr>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a:solidFill>
                  <a:schemeClr val="tx1"/>
                </a:solidFill>
                <a:latin typeface="Arial" pitchFamily="34" charset="0"/>
                <a:ea typeface="ヒラギノ角ゴ Pro W3" charset="-128"/>
              </a:defRPr>
            </a:lvl9pPr>
          </a:lstStyle>
          <a:p>
            <a:fld id="{CCAF8799-781A-4A07-99F1-7157F021B0F4}" type="slidenum">
              <a:rPr lang="en-US" altLang="en-US" smtClean="0">
                <a:latin typeface="Times" charset="0"/>
              </a:rPr>
              <a:pPr/>
              <a:t>6</a:t>
            </a:fld>
            <a:endParaRPr lang="en-US" altLang="en-US">
              <a:latin typeface="Times"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charset="0"/>
              <a:cs typeface="Arial" pitchFamily="34" charset="0"/>
            </a:endParaRPr>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ヒラギノ角ゴ Pro W3" charset="-128"/>
              </a:defRPr>
            </a:lvl1pPr>
            <a:lvl2pPr marL="742950" indent="-285750">
              <a:defRPr>
                <a:solidFill>
                  <a:schemeClr val="tx1"/>
                </a:solidFill>
                <a:latin typeface="Arial" pitchFamily="34" charset="0"/>
                <a:ea typeface="ヒラギノ角ゴ Pro W3" charset="-128"/>
              </a:defRPr>
            </a:lvl2pPr>
            <a:lvl3pPr marL="1143000" indent="-228600">
              <a:defRPr>
                <a:solidFill>
                  <a:schemeClr val="tx1"/>
                </a:solidFill>
                <a:latin typeface="Arial" pitchFamily="34" charset="0"/>
                <a:ea typeface="ヒラギノ角ゴ Pro W3" charset="-128"/>
              </a:defRPr>
            </a:lvl3pPr>
            <a:lvl4pPr marL="1600200" indent="-228600">
              <a:defRPr>
                <a:solidFill>
                  <a:schemeClr val="tx1"/>
                </a:solidFill>
                <a:latin typeface="Arial" pitchFamily="34" charset="0"/>
                <a:ea typeface="ヒラギノ角ゴ Pro W3" charset="-128"/>
              </a:defRPr>
            </a:lvl4pPr>
            <a:lvl5pPr marL="2057400" indent="-228600">
              <a:defRPr>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a:solidFill>
                  <a:schemeClr val="tx1"/>
                </a:solidFill>
                <a:latin typeface="Arial" pitchFamily="34" charset="0"/>
                <a:ea typeface="ヒラギノ角ゴ Pro W3" charset="-128"/>
              </a:defRPr>
            </a:lvl9pPr>
          </a:lstStyle>
          <a:p>
            <a:fld id="{20CEE170-5590-44C0-8B04-9B45091A94A1}" type="slidenum">
              <a:rPr lang="en-US" altLang="en-US" smtClean="0">
                <a:latin typeface="Times" charset="0"/>
              </a:rPr>
              <a:pPr/>
              <a:t>7</a:t>
            </a:fld>
            <a:endParaRPr lang="en-US" altLang="en-US">
              <a:latin typeface="Times"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charset="0"/>
              <a:cs typeface="Arial" pitchFamily="34" charset="0"/>
            </a:endParaRP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ヒラギノ角ゴ Pro W3" charset="-128"/>
              </a:defRPr>
            </a:lvl1pPr>
            <a:lvl2pPr marL="742950" indent="-285750">
              <a:defRPr>
                <a:solidFill>
                  <a:schemeClr val="tx1"/>
                </a:solidFill>
                <a:latin typeface="Arial" pitchFamily="34" charset="0"/>
                <a:ea typeface="ヒラギノ角ゴ Pro W3" charset="-128"/>
              </a:defRPr>
            </a:lvl2pPr>
            <a:lvl3pPr marL="1143000" indent="-228600">
              <a:defRPr>
                <a:solidFill>
                  <a:schemeClr val="tx1"/>
                </a:solidFill>
                <a:latin typeface="Arial" pitchFamily="34" charset="0"/>
                <a:ea typeface="ヒラギノ角ゴ Pro W3" charset="-128"/>
              </a:defRPr>
            </a:lvl3pPr>
            <a:lvl4pPr marL="1600200" indent="-228600">
              <a:defRPr>
                <a:solidFill>
                  <a:schemeClr val="tx1"/>
                </a:solidFill>
                <a:latin typeface="Arial" pitchFamily="34" charset="0"/>
                <a:ea typeface="ヒラギノ角ゴ Pro W3" charset="-128"/>
              </a:defRPr>
            </a:lvl4pPr>
            <a:lvl5pPr marL="2057400" indent="-228600">
              <a:defRPr>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a:solidFill>
                  <a:schemeClr val="tx1"/>
                </a:solidFill>
                <a:latin typeface="Arial" pitchFamily="34" charset="0"/>
                <a:ea typeface="ヒラギノ角ゴ Pro W3" charset="-128"/>
              </a:defRPr>
            </a:lvl9pPr>
          </a:lstStyle>
          <a:p>
            <a:fld id="{0933A8E0-795A-4679-AA82-C9E9A5C85F2D}" type="slidenum">
              <a:rPr lang="en-US" altLang="en-US" smtClean="0">
                <a:latin typeface="Times" charset="0"/>
              </a:rPr>
              <a:pPr/>
              <a:t>8</a:t>
            </a:fld>
            <a:endParaRPr lang="en-US" altLang="en-US">
              <a:latin typeface="Times"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Times" charset="0"/>
                <a:cs typeface="Arial" pitchFamily="34" charset="0"/>
              </a:rPr>
              <a:t>, page 90</a:t>
            </a: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ヒラギノ角ゴ Pro W3" charset="-128"/>
              </a:defRPr>
            </a:lvl1pPr>
            <a:lvl2pPr marL="742950" indent="-285750">
              <a:defRPr>
                <a:solidFill>
                  <a:schemeClr val="tx1"/>
                </a:solidFill>
                <a:latin typeface="Arial" pitchFamily="34" charset="0"/>
                <a:ea typeface="ヒラギノ角ゴ Pro W3" charset="-128"/>
              </a:defRPr>
            </a:lvl2pPr>
            <a:lvl3pPr marL="1143000" indent="-228600">
              <a:defRPr>
                <a:solidFill>
                  <a:schemeClr val="tx1"/>
                </a:solidFill>
                <a:latin typeface="Arial" pitchFamily="34" charset="0"/>
                <a:ea typeface="ヒラギノ角ゴ Pro W3" charset="-128"/>
              </a:defRPr>
            </a:lvl3pPr>
            <a:lvl4pPr marL="1600200" indent="-228600">
              <a:defRPr>
                <a:solidFill>
                  <a:schemeClr val="tx1"/>
                </a:solidFill>
                <a:latin typeface="Arial" pitchFamily="34" charset="0"/>
                <a:ea typeface="ヒラギノ角ゴ Pro W3" charset="-128"/>
              </a:defRPr>
            </a:lvl4pPr>
            <a:lvl5pPr marL="2057400" indent="-228600">
              <a:defRPr>
                <a:solidFill>
                  <a:schemeClr val="tx1"/>
                </a:solidFill>
                <a:latin typeface="Arial" pitchFamily="34" charset="0"/>
                <a:ea typeface="ヒラギノ角ゴ Pro W3" charset="-128"/>
              </a:defRPr>
            </a:lvl5pPr>
            <a:lvl6pPr marL="2514600" indent="-228600" eaLnBrk="0" fontAlgn="base" hangingPunct="0">
              <a:spcBef>
                <a:spcPct val="0"/>
              </a:spcBef>
              <a:spcAft>
                <a:spcPct val="0"/>
              </a:spcAft>
              <a:defRPr>
                <a:solidFill>
                  <a:schemeClr val="tx1"/>
                </a:solidFill>
                <a:latin typeface="Arial" pitchFamily="34" charset="0"/>
                <a:ea typeface="ヒラギノ角ゴ Pro W3" charset="-128"/>
              </a:defRPr>
            </a:lvl6pPr>
            <a:lvl7pPr marL="2971800" indent="-228600" eaLnBrk="0" fontAlgn="base" hangingPunct="0">
              <a:spcBef>
                <a:spcPct val="0"/>
              </a:spcBef>
              <a:spcAft>
                <a:spcPct val="0"/>
              </a:spcAft>
              <a:defRPr>
                <a:solidFill>
                  <a:schemeClr val="tx1"/>
                </a:solidFill>
                <a:latin typeface="Arial" pitchFamily="34" charset="0"/>
                <a:ea typeface="ヒラギノ角ゴ Pro W3" charset="-128"/>
              </a:defRPr>
            </a:lvl7pPr>
            <a:lvl8pPr marL="3429000" indent="-228600" eaLnBrk="0" fontAlgn="base" hangingPunct="0">
              <a:spcBef>
                <a:spcPct val="0"/>
              </a:spcBef>
              <a:spcAft>
                <a:spcPct val="0"/>
              </a:spcAft>
              <a:defRPr>
                <a:solidFill>
                  <a:schemeClr val="tx1"/>
                </a:solidFill>
                <a:latin typeface="Arial" pitchFamily="34" charset="0"/>
                <a:ea typeface="ヒラギノ角ゴ Pro W3" charset="-128"/>
              </a:defRPr>
            </a:lvl8pPr>
            <a:lvl9pPr marL="3886200" indent="-228600" eaLnBrk="0" fontAlgn="base" hangingPunct="0">
              <a:spcBef>
                <a:spcPct val="0"/>
              </a:spcBef>
              <a:spcAft>
                <a:spcPct val="0"/>
              </a:spcAft>
              <a:defRPr>
                <a:solidFill>
                  <a:schemeClr val="tx1"/>
                </a:solidFill>
                <a:latin typeface="Arial" pitchFamily="34" charset="0"/>
                <a:ea typeface="ヒラギノ角ゴ Pro W3" charset="-128"/>
              </a:defRPr>
            </a:lvl9pPr>
          </a:lstStyle>
          <a:p>
            <a:fld id="{7C48EBDD-C67E-44B1-85CC-53515FED0069}" type="slidenum">
              <a:rPr lang="en-US" altLang="en-US" smtClean="0">
                <a:latin typeface="Times" charset="0"/>
              </a:rPr>
              <a:pPr/>
              <a:t>9</a:t>
            </a:fld>
            <a:endParaRPr lang="en-US" altLang="en-US">
              <a:latin typeface="Times"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B91C445A-9A1A-4424-8D98-068693DA7159}" type="datetime2">
              <a:rPr lang="en-US" altLang="en-US"/>
              <a:pPr>
                <a:defRPr/>
              </a:pPr>
              <a:t>Monday, January 19, 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FF20708-4F0C-4D8D-AC00-6461432C4738}" type="slidenum">
              <a:rPr lang="en-US" altLang="en-US"/>
              <a:pPr>
                <a:defRPr/>
              </a:pPr>
              <a:t>‹#›</a:t>
            </a:fld>
            <a:endParaRPr lang="en-US" altLang="en-US"/>
          </a:p>
        </p:txBody>
      </p:sp>
    </p:spTree>
    <p:extLst>
      <p:ext uri="{BB962C8B-B14F-4D97-AF65-F5344CB8AC3E}">
        <p14:creationId xmlns:p14="http://schemas.microsoft.com/office/powerpoint/2010/main" val="3554862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802A41B-B638-4845-A028-E0AA6565908A}" type="datetime2">
              <a:rPr lang="en-US" altLang="en-US"/>
              <a:pPr>
                <a:defRPr/>
              </a:pPr>
              <a:t>Monday, January 19, 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F3AE1A5-06F6-4F7D-AA35-8C10AE1BDCC9}" type="slidenum">
              <a:rPr lang="en-US" altLang="en-US"/>
              <a:pPr>
                <a:defRPr/>
              </a:pPr>
              <a:t>‹#›</a:t>
            </a:fld>
            <a:endParaRPr lang="en-US" altLang="en-US"/>
          </a:p>
        </p:txBody>
      </p:sp>
    </p:spTree>
    <p:extLst>
      <p:ext uri="{BB962C8B-B14F-4D97-AF65-F5344CB8AC3E}">
        <p14:creationId xmlns:p14="http://schemas.microsoft.com/office/powerpoint/2010/main" val="1566764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76200"/>
            <a:ext cx="2171700" cy="62039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362700" cy="62039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EADF1C0-9965-411A-8E00-D5F2E4F24370}" type="datetime2">
              <a:rPr lang="en-US" altLang="en-US"/>
              <a:pPr>
                <a:defRPr/>
              </a:pPr>
              <a:t>Monday, January 19, 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1EB9535-7087-460C-9D3D-EE5766D9B4F3}" type="slidenum">
              <a:rPr lang="en-US" altLang="en-US"/>
              <a:pPr>
                <a:defRPr/>
              </a:pPr>
              <a:t>‹#›</a:t>
            </a:fld>
            <a:endParaRPr lang="en-US" altLang="en-US"/>
          </a:p>
        </p:txBody>
      </p:sp>
    </p:spTree>
    <p:extLst>
      <p:ext uri="{BB962C8B-B14F-4D97-AF65-F5344CB8AC3E}">
        <p14:creationId xmlns:p14="http://schemas.microsoft.com/office/powerpoint/2010/main" val="10800913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5B7B9641-E961-4FD4-8CB6-71D76EFCB2B8}" type="datetime2">
              <a:rPr lang="en-US" altLang="en-US"/>
              <a:pPr>
                <a:defRPr/>
              </a:pPr>
              <a:t>Monday, January 19, 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919B507-D284-4BF6-92FA-9A5D976C4B1E}" type="slidenum">
              <a:rPr lang="en-US" altLang="en-US"/>
              <a:pPr>
                <a:defRPr/>
              </a:pPr>
              <a:t>‹#›</a:t>
            </a:fld>
            <a:endParaRPr lang="en-US" altLang="en-US"/>
          </a:p>
        </p:txBody>
      </p:sp>
    </p:spTree>
    <p:extLst>
      <p:ext uri="{BB962C8B-B14F-4D97-AF65-F5344CB8AC3E}">
        <p14:creationId xmlns:p14="http://schemas.microsoft.com/office/powerpoint/2010/main" val="6797859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AA6BB30-3C57-4EC2-9EE1-880B67EF5C63}" type="datetime2">
              <a:rPr lang="en-US" altLang="en-US"/>
              <a:pPr>
                <a:defRPr/>
              </a:pPr>
              <a:t>Monday, January 19, 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B3434CE-3E42-4D47-88B8-090EF1CDD000}" type="slidenum">
              <a:rPr lang="en-US" altLang="en-US"/>
              <a:pPr>
                <a:defRPr/>
              </a:pPr>
              <a:t>‹#›</a:t>
            </a:fld>
            <a:endParaRPr lang="en-US" altLang="en-US"/>
          </a:p>
        </p:txBody>
      </p:sp>
    </p:spTree>
    <p:extLst>
      <p:ext uri="{BB962C8B-B14F-4D97-AF65-F5344CB8AC3E}">
        <p14:creationId xmlns:p14="http://schemas.microsoft.com/office/powerpoint/2010/main" val="40277498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83CA664B-D864-4D7E-B489-CF410762DFC8}" type="datetime2">
              <a:rPr lang="en-US" altLang="en-US"/>
              <a:pPr>
                <a:defRPr/>
              </a:pPr>
              <a:t>Monday, January 19, 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5E26FA0-4261-49B3-8E18-69A3A8387413}" type="slidenum">
              <a:rPr lang="en-US" altLang="en-US"/>
              <a:pPr>
                <a:defRPr/>
              </a:pPr>
              <a:t>‹#›</a:t>
            </a:fld>
            <a:endParaRPr lang="en-US" altLang="en-US"/>
          </a:p>
        </p:txBody>
      </p:sp>
    </p:spTree>
    <p:extLst>
      <p:ext uri="{BB962C8B-B14F-4D97-AF65-F5344CB8AC3E}">
        <p14:creationId xmlns:p14="http://schemas.microsoft.com/office/powerpoint/2010/main" val="1968510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403350"/>
            <a:ext cx="42672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03350"/>
            <a:ext cx="42672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66C5FEEC-5DFB-44AA-9B9B-01B0B5E93672}" type="datetime2">
              <a:rPr lang="en-US" altLang="en-US"/>
              <a:pPr>
                <a:defRPr/>
              </a:pPr>
              <a:t>Monday, January 19, 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2CC6148-5FDD-4830-9F1C-F4E782D85512}" type="slidenum">
              <a:rPr lang="en-US" altLang="en-US"/>
              <a:pPr>
                <a:defRPr/>
              </a:pPr>
              <a:t>‹#›</a:t>
            </a:fld>
            <a:endParaRPr lang="en-US" altLang="en-US"/>
          </a:p>
        </p:txBody>
      </p:sp>
    </p:spTree>
    <p:extLst>
      <p:ext uri="{BB962C8B-B14F-4D97-AF65-F5344CB8AC3E}">
        <p14:creationId xmlns:p14="http://schemas.microsoft.com/office/powerpoint/2010/main" val="17371024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59F476FF-0E7A-4A26-A6C0-5BAC81EA13DC}" type="datetime2">
              <a:rPr lang="en-US" altLang="en-US"/>
              <a:pPr>
                <a:defRPr/>
              </a:pPr>
              <a:t>Monday, January 19, 2026</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5CFD7D6-DB71-4C0D-A89E-CF5B0CE200FC}" type="slidenum">
              <a:rPr lang="en-US" altLang="en-US"/>
              <a:pPr>
                <a:defRPr/>
              </a:pPr>
              <a:t>‹#›</a:t>
            </a:fld>
            <a:endParaRPr lang="en-US" altLang="en-US"/>
          </a:p>
        </p:txBody>
      </p:sp>
    </p:spTree>
    <p:extLst>
      <p:ext uri="{BB962C8B-B14F-4D97-AF65-F5344CB8AC3E}">
        <p14:creationId xmlns:p14="http://schemas.microsoft.com/office/powerpoint/2010/main" val="32319735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7E999007-7F0E-4B0C-919A-1CECCE9560C3}" type="datetime2">
              <a:rPr lang="en-US" altLang="en-US"/>
              <a:pPr>
                <a:defRPr/>
              </a:pPr>
              <a:t>Monday, January 19, 2026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2F6004C-879A-4994-A77D-82FC21AEAA60}" type="slidenum">
              <a:rPr lang="en-US" altLang="en-US"/>
              <a:pPr>
                <a:defRPr/>
              </a:pPr>
              <a:t>‹#›</a:t>
            </a:fld>
            <a:endParaRPr lang="en-US" altLang="en-US"/>
          </a:p>
        </p:txBody>
      </p:sp>
    </p:spTree>
    <p:extLst>
      <p:ext uri="{BB962C8B-B14F-4D97-AF65-F5344CB8AC3E}">
        <p14:creationId xmlns:p14="http://schemas.microsoft.com/office/powerpoint/2010/main" val="21587820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5D9ABE9-8D53-41A1-B42B-7A9F46A82476}" type="datetime2">
              <a:rPr lang="en-US" altLang="en-US"/>
              <a:pPr>
                <a:defRPr/>
              </a:pPr>
              <a:t>Monday, January 19, 2026</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4D6FE1D-6C49-4BCF-9E69-511DA1B75AAF}" type="slidenum">
              <a:rPr lang="en-US" altLang="en-US"/>
              <a:pPr>
                <a:defRPr/>
              </a:pPr>
              <a:t>‹#›</a:t>
            </a:fld>
            <a:endParaRPr lang="en-US" altLang="en-US"/>
          </a:p>
        </p:txBody>
      </p:sp>
    </p:spTree>
    <p:extLst>
      <p:ext uri="{BB962C8B-B14F-4D97-AF65-F5344CB8AC3E}">
        <p14:creationId xmlns:p14="http://schemas.microsoft.com/office/powerpoint/2010/main" val="30883107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6F2B15B-5164-44B1-A1B1-A11A950B2579}" type="datetime2">
              <a:rPr lang="en-US" altLang="en-US"/>
              <a:pPr>
                <a:defRPr/>
              </a:pPr>
              <a:t>Monday, January 19, 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614F4D0-03D8-4B91-8532-05EF5E0B48DA}" type="slidenum">
              <a:rPr lang="en-US" altLang="en-US"/>
              <a:pPr>
                <a:defRPr/>
              </a:pPr>
              <a:t>‹#›</a:t>
            </a:fld>
            <a:endParaRPr lang="en-US" altLang="en-US"/>
          </a:p>
        </p:txBody>
      </p:sp>
    </p:spTree>
    <p:extLst>
      <p:ext uri="{BB962C8B-B14F-4D97-AF65-F5344CB8AC3E}">
        <p14:creationId xmlns:p14="http://schemas.microsoft.com/office/powerpoint/2010/main" val="4142737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D18D232-7D48-47E8-A115-3CAC262CB076}" type="datetime2">
              <a:rPr lang="en-US" altLang="en-US"/>
              <a:pPr>
                <a:defRPr/>
              </a:pPr>
              <a:t>Monday, January 19, 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703B0D6-F62E-46DA-8AC1-1D1AA349F382}" type="slidenum">
              <a:rPr lang="en-US" altLang="en-US"/>
              <a:pPr>
                <a:defRPr/>
              </a:pPr>
              <a:t>‹#›</a:t>
            </a:fld>
            <a:endParaRPr lang="en-US" altLang="en-US"/>
          </a:p>
        </p:txBody>
      </p:sp>
    </p:spTree>
    <p:extLst>
      <p:ext uri="{BB962C8B-B14F-4D97-AF65-F5344CB8AC3E}">
        <p14:creationId xmlns:p14="http://schemas.microsoft.com/office/powerpoint/2010/main" val="38681943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A55BB41-91E4-43DF-94DD-FC0BC9E6A59A}" type="datetime2">
              <a:rPr lang="en-US" altLang="en-US"/>
              <a:pPr>
                <a:defRPr/>
              </a:pPr>
              <a:t>Monday, January 19, 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CB0A0EC-5A30-470E-AAAB-23A01BC0DE43}" type="slidenum">
              <a:rPr lang="en-US" altLang="en-US"/>
              <a:pPr>
                <a:defRPr/>
              </a:pPr>
              <a:t>‹#›</a:t>
            </a:fld>
            <a:endParaRPr lang="en-US" altLang="en-US"/>
          </a:p>
        </p:txBody>
      </p:sp>
    </p:spTree>
    <p:extLst>
      <p:ext uri="{BB962C8B-B14F-4D97-AF65-F5344CB8AC3E}">
        <p14:creationId xmlns:p14="http://schemas.microsoft.com/office/powerpoint/2010/main" val="11661047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8EAB456-C870-412F-A9AB-0890F34111F7}" type="datetime2">
              <a:rPr lang="en-US" altLang="en-US"/>
              <a:pPr>
                <a:defRPr/>
              </a:pPr>
              <a:t>Monday, January 19, 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9D38E56-806E-46E8-8D13-338251870317}" type="slidenum">
              <a:rPr lang="en-US" altLang="en-US"/>
              <a:pPr>
                <a:defRPr/>
              </a:pPr>
              <a:t>‹#›</a:t>
            </a:fld>
            <a:endParaRPr lang="en-US" altLang="en-US"/>
          </a:p>
        </p:txBody>
      </p:sp>
    </p:spTree>
    <p:extLst>
      <p:ext uri="{BB962C8B-B14F-4D97-AF65-F5344CB8AC3E}">
        <p14:creationId xmlns:p14="http://schemas.microsoft.com/office/powerpoint/2010/main" val="27454260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76200"/>
            <a:ext cx="2171700" cy="62039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362700" cy="62039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86F0B82-9E05-4318-AF30-C8F6BBC7A290}" type="datetime2">
              <a:rPr lang="en-US" altLang="en-US"/>
              <a:pPr>
                <a:defRPr/>
              </a:pPr>
              <a:t>Monday, January 19, 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827623B-B1CD-46DD-B6AE-AB506B693298}" type="slidenum">
              <a:rPr lang="en-US" altLang="en-US"/>
              <a:pPr>
                <a:defRPr/>
              </a:pPr>
              <a:t>‹#›</a:t>
            </a:fld>
            <a:endParaRPr lang="en-US" altLang="en-US"/>
          </a:p>
        </p:txBody>
      </p:sp>
    </p:spTree>
    <p:extLst>
      <p:ext uri="{BB962C8B-B14F-4D97-AF65-F5344CB8AC3E}">
        <p14:creationId xmlns:p14="http://schemas.microsoft.com/office/powerpoint/2010/main" val="37328324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C3D3D010-481F-4E1C-9C31-0FE458376F1F}" type="datetime2">
              <a:rPr lang="en-US" altLang="en-US"/>
              <a:pPr>
                <a:defRPr/>
              </a:pPr>
              <a:t>Monday, January 19, 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3C091F9-D98B-4A35-B152-839332F03649}" type="slidenum">
              <a:rPr lang="en-US" altLang="en-US"/>
              <a:pPr>
                <a:defRPr/>
              </a:pPr>
              <a:t>‹#›</a:t>
            </a:fld>
            <a:endParaRPr lang="en-US" altLang="en-US"/>
          </a:p>
        </p:txBody>
      </p:sp>
    </p:spTree>
    <p:extLst>
      <p:ext uri="{BB962C8B-B14F-4D97-AF65-F5344CB8AC3E}">
        <p14:creationId xmlns:p14="http://schemas.microsoft.com/office/powerpoint/2010/main" val="2888699612"/>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856799D-1B2F-4E36-8F61-41BB917C064B}" type="datetime2">
              <a:rPr lang="en-US" altLang="en-US"/>
              <a:pPr>
                <a:defRPr/>
              </a:pPr>
              <a:t>Monday, January 19, 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9928319-B6AB-4867-B9D5-ED31E2AAA4AA}" type="slidenum">
              <a:rPr lang="en-US" altLang="en-US"/>
              <a:pPr>
                <a:defRPr/>
              </a:pPr>
              <a:t>‹#›</a:t>
            </a:fld>
            <a:endParaRPr lang="en-US" altLang="en-US"/>
          </a:p>
        </p:txBody>
      </p:sp>
    </p:spTree>
    <p:extLst>
      <p:ext uri="{BB962C8B-B14F-4D97-AF65-F5344CB8AC3E}">
        <p14:creationId xmlns:p14="http://schemas.microsoft.com/office/powerpoint/2010/main" val="3846100972"/>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2EBA22ED-A110-4FEE-B6BC-2E5F1CAA3376}" type="datetime2">
              <a:rPr lang="en-US" altLang="en-US"/>
              <a:pPr>
                <a:defRPr/>
              </a:pPr>
              <a:t>Monday, January 19, 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9034C23-CE54-4CDC-8072-AE1CA4FAB423}" type="slidenum">
              <a:rPr lang="en-US" altLang="en-US"/>
              <a:pPr>
                <a:defRPr/>
              </a:pPr>
              <a:t>‹#›</a:t>
            </a:fld>
            <a:endParaRPr lang="en-US" altLang="en-US"/>
          </a:p>
        </p:txBody>
      </p:sp>
    </p:spTree>
    <p:extLst>
      <p:ext uri="{BB962C8B-B14F-4D97-AF65-F5344CB8AC3E}">
        <p14:creationId xmlns:p14="http://schemas.microsoft.com/office/powerpoint/2010/main" val="1845733878"/>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403350"/>
            <a:ext cx="42672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03350"/>
            <a:ext cx="42672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C020B490-44E3-4682-9D3D-C2754059D766}" type="datetime2">
              <a:rPr lang="en-US" altLang="en-US"/>
              <a:pPr>
                <a:defRPr/>
              </a:pPr>
              <a:t>Monday, January 19, 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BEAB2AC-4751-4D4A-9BEB-64637C0B815A}" type="slidenum">
              <a:rPr lang="en-US" altLang="en-US"/>
              <a:pPr>
                <a:defRPr/>
              </a:pPr>
              <a:t>‹#›</a:t>
            </a:fld>
            <a:endParaRPr lang="en-US" altLang="en-US"/>
          </a:p>
        </p:txBody>
      </p:sp>
    </p:spTree>
    <p:extLst>
      <p:ext uri="{BB962C8B-B14F-4D97-AF65-F5344CB8AC3E}">
        <p14:creationId xmlns:p14="http://schemas.microsoft.com/office/powerpoint/2010/main" val="1506236198"/>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E965853B-6574-4AC2-A106-E1BEDE079201}" type="datetime2">
              <a:rPr lang="en-US" altLang="en-US"/>
              <a:pPr>
                <a:defRPr/>
              </a:pPr>
              <a:t>Monday, January 19, 2026</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2FF7430-8154-407B-B2ED-A9EBAEA36EF3}" type="slidenum">
              <a:rPr lang="en-US" altLang="en-US"/>
              <a:pPr>
                <a:defRPr/>
              </a:pPr>
              <a:t>‹#›</a:t>
            </a:fld>
            <a:endParaRPr lang="en-US" altLang="en-US"/>
          </a:p>
        </p:txBody>
      </p:sp>
    </p:spTree>
    <p:extLst>
      <p:ext uri="{BB962C8B-B14F-4D97-AF65-F5344CB8AC3E}">
        <p14:creationId xmlns:p14="http://schemas.microsoft.com/office/powerpoint/2010/main" val="3016754848"/>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65BBEA66-50D4-4AFE-96E8-BD09D9437829}" type="datetime2">
              <a:rPr lang="en-US" altLang="en-US"/>
              <a:pPr>
                <a:defRPr/>
              </a:pPr>
              <a:t>Monday, January 19, 2026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B3F64C0-AAFD-4F95-A3E4-D0FB6A12D32B}" type="slidenum">
              <a:rPr lang="en-US" altLang="en-US"/>
              <a:pPr>
                <a:defRPr/>
              </a:pPr>
              <a:t>‹#›</a:t>
            </a:fld>
            <a:endParaRPr lang="en-US" altLang="en-US"/>
          </a:p>
        </p:txBody>
      </p:sp>
    </p:spTree>
    <p:extLst>
      <p:ext uri="{BB962C8B-B14F-4D97-AF65-F5344CB8AC3E}">
        <p14:creationId xmlns:p14="http://schemas.microsoft.com/office/powerpoint/2010/main" val="2768596297"/>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01F3CE2-270D-4FF6-9068-355AEB1A8766}" type="datetime2">
              <a:rPr lang="en-US" altLang="en-US"/>
              <a:pPr>
                <a:defRPr/>
              </a:pPr>
              <a:t>Monday, January 19, 2026</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0850EE6-8C18-45CB-A3AE-C8F732805887}" type="slidenum">
              <a:rPr lang="en-US" altLang="en-US"/>
              <a:pPr>
                <a:defRPr/>
              </a:pPr>
              <a:t>‹#›</a:t>
            </a:fld>
            <a:endParaRPr lang="en-US" altLang="en-US"/>
          </a:p>
        </p:txBody>
      </p:sp>
    </p:spTree>
    <p:extLst>
      <p:ext uri="{BB962C8B-B14F-4D97-AF65-F5344CB8AC3E}">
        <p14:creationId xmlns:p14="http://schemas.microsoft.com/office/powerpoint/2010/main" val="145379668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56953E95-F237-438F-966D-42775DC03D81}" type="datetime2">
              <a:rPr lang="en-US" altLang="en-US"/>
              <a:pPr>
                <a:defRPr/>
              </a:pPr>
              <a:t>Monday, January 19, 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940194B-2031-49DE-BA86-A3CBA745B4FD}" type="slidenum">
              <a:rPr lang="en-US" altLang="en-US"/>
              <a:pPr>
                <a:defRPr/>
              </a:pPr>
              <a:t>‹#›</a:t>
            </a:fld>
            <a:endParaRPr lang="en-US" altLang="en-US"/>
          </a:p>
        </p:txBody>
      </p:sp>
    </p:spTree>
    <p:extLst>
      <p:ext uri="{BB962C8B-B14F-4D97-AF65-F5344CB8AC3E}">
        <p14:creationId xmlns:p14="http://schemas.microsoft.com/office/powerpoint/2010/main" val="12097535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EB57C10-0BE0-4B52-9E4C-8E02C1A4B11F}" type="datetime2">
              <a:rPr lang="en-US" altLang="en-US"/>
              <a:pPr>
                <a:defRPr/>
              </a:pPr>
              <a:t>Monday, January 19, 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FFFC166-305D-4EEE-B22F-A0E75245384D}" type="slidenum">
              <a:rPr lang="en-US" altLang="en-US"/>
              <a:pPr>
                <a:defRPr/>
              </a:pPr>
              <a:t>‹#›</a:t>
            </a:fld>
            <a:endParaRPr lang="en-US" altLang="en-US"/>
          </a:p>
        </p:txBody>
      </p:sp>
    </p:spTree>
    <p:extLst>
      <p:ext uri="{BB962C8B-B14F-4D97-AF65-F5344CB8AC3E}">
        <p14:creationId xmlns:p14="http://schemas.microsoft.com/office/powerpoint/2010/main" val="1084899654"/>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6F9ECE4-9C43-4A0C-8BBD-C3B2F4ADDE98}" type="datetime2">
              <a:rPr lang="en-US" altLang="en-US"/>
              <a:pPr>
                <a:defRPr/>
              </a:pPr>
              <a:t>Monday, January 19, 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F21CC28-3BFC-4063-AEE7-B329A82CB4A5}" type="slidenum">
              <a:rPr lang="en-US" altLang="en-US"/>
              <a:pPr>
                <a:defRPr/>
              </a:pPr>
              <a:t>‹#›</a:t>
            </a:fld>
            <a:endParaRPr lang="en-US" altLang="en-US"/>
          </a:p>
        </p:txBody>
      </p:sp>
    </p:spTree>
    <p:extLst>
      <p:ext uri="{BB962C8B-B14F-4D97-AF65-F5344CB8AC3E}">
        <p14:creationId xmlns:p14="http://schemas.microsoft.com/office/powerpoint/2010/main" val="1747146338"/>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E287D30-0790-49A2-9D92-480B1F96C7D1}" type="datetime2">
              <a:rPr lang="en-US" altLang="en-US"/>
              <a:pPr>
                <a:defRPr/>
              </a:pPr>
              <a:t>Monday, January 19, 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93A6ECF-0459-43AF-AA8C-995B9CAFC175}" type="slidenum">
              <a:rPr lang="en-US" altLang="en-US"/>
              <a:pPr>
                <a:defRPr/>
              </a:pPr>
              <a:t>‹#›</a:t>
            </a:fld>
            <a:endParaRPr lang="en-US" altLang="en-US"/>
          </a:p>
        </p:txBody>
      </p:sp>
    </p:spTree>
    <p:extLst>
      <p:ext uri="{BB962C8B-B14F-4D97-AF65-F5344CB8AC3E}">
        <p14:creationId xmlns:p14="http://schemas.microsoft.com/office/powerpoint/2010/main" val="1642809080"/>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76200"/>
            <a:ext cx="2171700" cy="62039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362700" cy="62039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80519EE-24EB-4B5F-AB03-49DC441A076F}" type="datetime2">
              <a:rPr lang="en-US" altLang="en-US"/>
              <a:pPr>
                <a:defRPr/>
              </a:pPr>
              <a:t>Monday, January 19, 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A5FE3C2-EC8F-4E9A-871F-C54BCCF676D0}" type="slidenum">
              <a:rPr lang="en-US" altLang="en-US"/>
              <a:pPr>
                <a:defRPr/>
              </a:pPr>
              <a:t>‹#›</a:t>
            </a:fld>
            <a:endParaRPr lang="en-US" altLang="en-US"/>
          </a:p>
        </p:txBody>
      </p:sp>
    </p:spTree>
    <p:extLst>
      <p:ext uri="{BB962C8B-B14F-4D97-AF65-F5344CB8AC3E}">
        <p14:creationId xmlns:p14="http://schemas.microsoft.com/office/powerpoint/2010/main" val="696494885"/>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1804955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835506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7698224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403350"/>
            <a:ext cx="42672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03350"/>
            <a:ext cx="42672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64246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376444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24107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403350"/>
            <a:ext cx="42672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03350"/>
            <a:ext cx="42672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4F9F5969-01B6-4FE0-9CF4-942177621541}" type="datetime2">
              <a:rPr lang="en-US" altLang="en-US"/>
              <a:pPr>
                <a:defRPr/>
              </a:pPr>
              <a:t>Monday, January 19, 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84D35EB-34BE-40C8-AA1C-1DD463A04092}" type="slidenum">
              <a:rPr lang="en-US" altLang="en-US"/>
              <a:pPr>
                <a:defRPr/>
              </a:pPr>
              <a:t>‹#›</a:t>
            </a:fld>
            <a:endParaRPr lang="en-US" altLang="en-US"/>
          </a:p>
        </p:txBody>
      </p:sp>
    </p:spTree>
    <p:extLst>
      <p:ext uri="{BB962C8B-B14F-4D97-AF65-F5344CB8AC3E}">
        <p14:creationId xmlns:p14="http://schemas.microsoft.com/office/powerpoint/2010/main" val="1493994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04482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738867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6691076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45402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76200"/>
            <a:ext cx="2171700" cy="62039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362700" cy="62039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98101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E874AB88-85CF-4FE6-930C-958C4CAA52F5}" type="datetime2">
              <a:rPr lang="en-US" altLang="en-US"/>
              <a:pPr>
                <a:defRPr/>
              </a:pPr>
              <a:t>Monday, January 19, 2026</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A277B55-2A5F-4C7C-9F93-29BAC90E9D1C}" type="slidenum">
              <a:rPr lang="en-US" altLang="en-US"/>
              <a:pPr>
                <a:defRPr/>
              </a:pPr>
              <a:t>‹#›</a:t>
            </a:fld>
            <a:endParaRPr lang="en-US" altLang="en-US"/>
          </a:p>
        </p:txBody>
      </p:sp>
    </p:spTree>
    <p:extLst>
      <p:ext uri="{BB962C8B-B14F-4D97-AF65-F5344CB8AC3E}">
        <p14:creationId xmlns:p14="http://schemas.microsoft.com/office/powerpoint/2010/main" val="3381282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370AC279-509C-4EBB-987A-3A644BE6C842}" type="datetime2">
              <a:rPr lang="en-US" altLang="en-US"/>
              <a:pPr>
                <a:defRPr/>
              </a:pPr>
              <a:t>Monday, January 19, 2026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962E5D6-DB04-4530-8DED-B56A74AFB805}" type="slidenum">
              <a:rPr lang="en-US" altLang="en-US"/>
              <a:pPr>
                <a:defRPr/>
              </a:pPr>
              <a:t>‹#›</a:t>
            </a:fld>
            <a:endParaRPr lang="en-US" altLang="en-US"/>
          </a:p>
        </p:txBody>
      </p:sp>
    </p:spTree>
    <p:extLst>
      <p:ext uri="{BB962C8B-B14F-4D97-AF65-F5344CB8AC3E}">
        <p14:creationId xmlns:p14="http://schemas.microsoft.com/office/powerpoint/2010/main" val="3910566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5783434-519D-4651-92D2-85177D173D8A}" type="datetime2">
              <a:rPr lang="en-US" altLang="en-US"/>
              <a:pPr>
                <a:defRPr/>
              </a:pPr>
              <a:t>Monday, January 19, 2026</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6364BD24-C832-4355-B89A-7A7F58E3CD9A}" type="slidenum">
              <a:rPr lang="en-US" altLang="en-US"/>
              <a:pPr>
                <a:defRPr/>
              </a:pPr>
              <a:t>‹#›</a:t>
            </a:fld>
            <a:endParaRPr lang="en-US" altLang="en-US"/>
          </a:p>
        </p:txBody>
      </p:sp>
    </p:spTree>
    <p:extLst>
      <p:ext uri="{BB962C8B-B14F-4D97-AF65-F5344CB8AC3E}">
        <p14:creationId xmlns:p14="http://schemas.microsoft.com/office/powerpoint/2010/main" val="2547267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75E801A-5E5A-4E22-9071-831190510B0C}" type="datetime2">
              <a:rPr lang="en-US" altLang="en-US"/>
              <a:pPr>
                <a:defRPr/>
              </a:pPr>
              <a:t>Monday, January 19, 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1C34064-06AB-42E3-99B0-3B1582EDDFAA}" type="slidenum">
              <a:rPr lang="en-US" altLang="en-US"/>
              <a:pPr>
                <a:defRPr/>
              </a:pPr>
              <a:t>‹#›</a:t>
            </a:fld>
            <a:endParaRPr lang="en-US" altLang="en-US"/>
          </a:p>
        </p:txBody>
      </p:sp>
    </p:spTree>
    <p:extLst>
      <p:ext uri="{BB962C8B-B14F-4D97-AF65-F5344CB8AC3E}">
        <p14:creationId xmlns:p14="http://schemas.microsoft.com/office/powerpoint/2010/main" val="3904490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A465568-AAEA-4129-9557-8B484AB578A9}" type="datetime2">
              <a:rPr lang="en-US" altLang="en-US"/>
              <a:pPr>
                <a:defRPr/>
              </a:pPr>
              <a:t>Monday, January 19, 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2F649CD-3040-4EC4-89C7-ED2C6230AAF9}" type="slidenum">
              <a:rPr lang="en-US" altLang="en-US"/>
              <a:pPr>
                <a:defRPr/>
              </a:pPr>
              <a:t>‹#›</a:t>
            </a:fld>
            <a:endParaRPr lang="en-US" altLang="en-US"/>
          </a:p>
        </p:txBody>
      </p:sp>
    </p:spTree>
    <p:extLst>
      <p:ext uri="{BB962C8B-B14F-4D97-AF65-F5344CB8AC3E}">
        <p14:creationId xmlns:p14="http://schemas.microsoft.com/office/powerpoint/2010/main" val="3648538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3.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7" name="Glowing tech background 3d ,LO2.wmv">
            <a:hlinkClick r:id="" action="ppaction://media"/>
          </p:cNvPr>
          <p:cNvPicPr>
            <a:picLocks noChangeAspect="1"/>
          </p:cNvPicPr>
          <p:nvPr/>
        </p:nvPicPr>
        <p:blipFill rotWithShape="1">
          <a:blip r:embed="rId14"/>
          <a:srcRect l="25555" r="7778"/>
          <a:stretch/>
        </p:blipFill>
        <p:spPr>
          <a:xfrm>
            <a:off x="4495800" y="1368911"/>
            <a:ext cx="3888889" cy="3888889"/>
          </a:xfrm>
          <a:prstGeom prst="roundRect">
            <a:avLst>
              <a:gd name="adj" fmla="val 8644"/>
            </a:avLst>
          </a:prstGeom>
          <a:ln>
            <a:noFill/>
          </a:ln>
          <a:effectLst>
            <a:reflection blurRad="6350" stA="15000" endPos="50000" dist="635000" dir="5400000" sy="-100000" algn="bl" rotWithShape="0"/>
          </a:effectLst>
          <a:scene3d>
            <a:camera prst="perspectiveRelaxed" fov="6900000">
              <a:rot lat="23995" lon="3210004" rev="21299988"/>
            </a:camera>
            <a:lightRig rig="chilly" dir="t"/>
          </a:scene3d>
          <a:sp3d extrusionH="635000" prstMaterial="powder">
            <a:bevelT w="0" h="0"/>
            <a:contourClr>
              <a:srgbClr val="969696"/>
            </a:contourClr>
          </a:sp3d>
        </p:spPr>
      </p:pic>
      <p:sp>
        <p:nvSpPr>
          <p:cNvPr id="1027" name="Title Placeholder 1"/>
          <p:cNvSpPr>
            <a:spLocks noGrp="1"/>
          </p:cNvSpPr>
          <p:nvPr>
            <p:ph type="title"/>
          </p:nvPr>
        </p:nvSpPr>
        <p:spPr bwMode="auto">
          <a:xfrm>
            <a:off x="228600" y="76200"/>
            <a:ext cx="7239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Text Placeholder 2"/>
          <p:cNvSpPr>
            <a:spLocks noGrp="1"/>
          </p:cNvSpPr>
          <p:nvPr>
            <p:ph type="body" idx="1"/>
          </p:nvPr>
        </p:nvSpPr>
        <p:spPr bwMode="auto">
          <a:xfrm>
            <a:off x="228600" y="1403350"/>
            <a:ext cx="86868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Date Placeholder 3"/>
          <p:cNvSpPr>
            <a:spLocks noGrp="1"/>
          </p:cNvSpPr>
          <p:nvPr>
            <p:ph type="dt" sz="half" idx="2"/>
          </p:nvPr>
        </p:nvSpPr>
        <p:spPr>
          <a:xfrm>
            <a:off x="214313"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pPr>
              <a:defRPr/>
            </a:pPr>
            <a:fld id="{73F36E44-5E58-4537-B429-FD78142C8234}" type="datetime2">
              <a:rPr lang="en-US" altLang="en-US"/>
              <a:pPr>
                <a:defRPr/>
              </a:pPr>
              <a:t>Monday, January 19, 2026</a:t>
            </a:fld>
            <a:endParaRPr lang="en-US" altLang="en-US"/>
          </a:p>
        </p:txBody>
      </p:sp>
      <p:sp>
        <p:nvSpPr>
          <p:cNvPr id="9"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13" name="Slide Number Placeholder 5"/>
          <p:cNvSpPr>
            <a:spLocks noGrp="1"/>
          </p:cNvSpPr>
          <p:nvPr>
            <p:ph type="sldNum" sz="quarter" idx="4"/>
          </p:nvPr>
        </p:nvSpPr>
        <p:spPr>
          <a:xfrm>
            <a:off x="6773863"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21D24BD-CEAC-4817-9F0C-D2C649507C8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595" r:id="rId1"/>
    <p:sldLayoutId id="2147484596" r:id="rId2"/>
    <p:sldLayoutId id="2147484597" r:id="rId3"/>
    <p:sldLayoutId id="2147484598" r:id="rId4"/>
    <p:sldLayoutId id="2147484599" r:id="rId5"/>
    <p:sldLayoutId id="2147484600" r:id="rId6"/>
    <p:sldLayoutId id="2147484601" r:id="rId7"/>
    <p:sldLayoutId id="2147484602" r:id="rId8"/>
    <p:sldLayoutId id="2147484603" r:id="rId9"/>
    <p:sldLayoutId id="2147484604" r:id="rId10"/>
    <p:sldLayoutId id="2147484605" r:id="rId11"/>
  </p:sldLayoutIdLst>
  <p:txStyles>
    <p:titleStyle>
      <a:lvl1pPr algn="l" rtl="0" eaLnBrk="0" fontAlgn="base" hangingPunct="0">
        <a:spcBef>
          <a:spcPct val="0"/>
        </a:spcBef>
        <a:spcAft>
          <a:spcPct val="0"/>
        </a:spcAft>
        <a:defRPr sz="4400" b="1">
          <a:solidFill>
            <a:schemeClr val="bg1"/>
          </a:solidFill>
          <a:latin typeface="+mj-lt"/>
          <a:ea typeface="MS PGothic" pitchFamily="34" charset="-128"/>
          <a:cs typeface="ＭＳ Ｐゴシック" charset="0"/>
        </a:defRPr>
      </a:lvl1pPr>
      <a:lvl2pPr algn="l" rtl="0" eaLnBrk="0" fontAlgn="base" hangingPunct="0">
        <a:spcBef>
          <a:spcPct val="0"/>
        </a:spcBef>
        <a:spcAft>
          <a:spcPct val="0"/>
        </a:spcAft>
        <a:defRPr sz="4400" b="1">
          <a:solidFill>
            <a:schemeClr val="bg1"/>
          </a:solidFill>
          <a:latin typeface="Arial" charset="0"/>
          <a:ea typeface="MS PGothic" pitchFamily="34" charset="-128"/>
          <a:cs typeface="ＭＳ Ｐゴシック" charset="0"/>
        </a:defRPr>
      </a:lvl2pPr>
      <a:lvl3pPr algn="l" rtl="0" eaLnBrk="0" fontAlgn="base" hangingPunct="0">
        <a:spcBef>
          <a:spcPct val="0"/>
        </a:spcBef>
        <a:spcAft>
          <a:spcPct val="0"/>
        </a:spcAft>
        <a:defRPr sz="4400" b="1">
          <a:solidFill>
            <a:schemeClr val="bg1"/>
          </a:solidFill>
          <a:latin typeface="Arial" charset="0"/>
          <a:ea typeface="MS PGothic" pitchFamily="34" charset="-128"/>
          <a:cs typeface="ＭＳ Ｐゴシック" charset="0"/>
        </a:defRPr>
      </a:lvl3pPr>
      <a:lvl4pPr algn="l" rtl="0" eaLnBrk="0" fontAlgn="base" hangingPunct="0">
        <a:spcBef>
          <a:spcPct val="0"/>
        </a:spcBef>
        <a:spcAft>
          <a:spcPct val="0"/>
        </a:spcAft>
        <a:defRPr sz="4400" b="1">
          <a:solidFill>
            <a:schemeClr val="bg1"/>
          </a:solidFill>
          <a:latin typeface="Arial" charset="0"/>
          <a:ea typeface="MS PGothic" pitchFamily="34" charset="-128"/>
          <a:cs typeface="ＭＳ Ｐゴシック" charset="0"/>
        </a:defRPr>
      </a:lvl4pPr>
      <a:lvl5pPr algn="l" rtl="0" eaLnBrk="0" fontAlgn="base" hangingPunct="0">
        <a:spcBef>
          <a:spcPct val="0"/>
        </a:spcBef>
        <a:spcAft>
          <a:spcPct val="0"/>
        </a:spcAft>
        <a:defRPr sz="4400" b="1">
          <a:solidFill>
            <a:schemeClr val="bg1"/>
          </a:solidFill>
          <a:latin typeface="Arial" charset="0"/>
          <a:ea typeface="MS PGothic" pitchFamily="34" charset="-128"/>
          <a:cs typeface="ＭＳ Ｐゴシック" charset="0"/>
        </a:defRPr>
      </a:lvl5pPr>
      <a:lvl6pPr marL="457200" algn="l" rtl="0" eaLnBrk="0" fontAlgn="base" hangingPunct="0">
        <a:spcBef>
          <a:spcPct val="0"/>
        </a:spcBef>
        <a:spcAft>
          <a:spcPct val="0"/>
        </a:spcAft>
        <a:defRPr sz="4400" b="1">
          <a:solidFill>
            <a:schemeClr val="bg1"/>
          </a:solidFill>
          <a:latin typeface="Arial" charset="0"/>
        </a:defRPr>
      </a:lvl6pPr>
      <a:lvl7pPr marL="914400" algn="l" rtl="0" eaLnBrk="0" fontAlgn="base" hangingPunct="0">
        <a:spcBef>
          <a:spcPct val="0"/>
        </a:spcBef>
        <a:spcAft>
          <a:spcPct val="0"/>
        </a:spcAft>
        <a:defRPr sz="4400" b="1">
          <a:solidFill>
            <a:schemeClr val="bg1"/>
          </a:solidFill>
          <a:latin typeface="Arial" charset="0"/>
        </a:defRPr>
      </a:lvl7pPr>
      <a:lvl8pPr marL="1371600" algn="l" rtl="0" eaLnBrk="0" fontAlgn="base" hangingPunct="0">
        <a:spcBef>
          <a:spcPct val="0"/>
        </a:spcBef>
        <a:spcAft>
          <a:spcPct val="0"/>
        </a:spcAft>
        <a:defRPr sz="4400" b="1">
          <a:solidFill>
            <a:schemeClr val="bg1"/>
          </a:solidFill>
          <a:latin typeface="Arial" charset="0"/>
        </a:defRPr>
      </a:lvl8pPr>
      <a:lvl9pPr marL="1828800" algn="l" rtl="0" eaLnBrk="0" fontAlgn="base" hangingPunct="0">
        <a:spcBef>
          <a:spcPct val="0"/>
        </a:spcBef>
        <a:spcAft>
          <a:spcPct val="0"/>
        </a:spcAft>
        <a:defRPr sz="4400" b="1">
          <a:solidFill>
            <a:schemeClr val="bg1"/>
          </a:solidFill>
          <a:latin typeface="Arial" charset="0"/>
        </a:defRPr>
      </a:lvl9pPr>
    </p:titleStyle>
    <p:bodyStyle>
      <a:lvl1pPr marL="342900" indent="-342900" algn="l" rtl="0" eaLnBrk="0" fontAlgn="base" hangingPunct="0">
        <a:spcBef>
          <a:spcPct val="20000"/>
        </a:spcBef>
        <a:spcAft>
          <a:spcPct val="0"/>
        </a:spcAft>
        <a:buFont typeface="Arial" pitchFamily="34" charset="0"/>
        <a:buChar char="•"/>
        <a:defRPr sz="3200">
          <a:solidFill>
            <a:schemeClr val="tx1"/>
          </a:solidFill>
          <a:latin typeface="+mn-lt"/>
          <a:ea typeface="MS PGothic" pitchFamily="34" charset="-128"/>
          <a:cs typeface="ＭＳ Ｐゴシック" charset="0"/>
        </a:defRPr>
      </a:lvl1pPr>
      <a:lvl2pPr marL="742950" indent="-285750" algn="l" rtl="0" eaLnBrk="0" fontAlgn="base" hangingPunct="0">
        <a:spcBef>
          <a:spcPct val="20000"/>
        </a:spcBef>
        <a:spcAft>
          <a:spcPct val="0"/>
        </a:spcAft>
        <a:buFont typeface="Arial" pitchFamily="34" charset="0"/>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Font typeface="Arial" pitchFamily="34" charset="0"/>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Font typeface="Arial" pitchFamily="34" charset="0"/>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Font typeface="Arial" pitchFamily="34" charset="0"/>
        <a:buChar char="»"/>
        <a:defRPr sz="2000">
          <a:solidFill>
            <a:schemeClr val="tx1"/>
          </a:solidFill>
          <a:latin typeface="+mn-lt"/>
          <a:ea typeface="MS PGothic" pitchFamily="34" charset="-128"/>
        </a:defRPr>
      </a:lvl5pPr>
      <a:lvl6pPr marL="2514600" indent="-228600" algn="l" rtl="0" eaLnBrk="0" fontAlgn="base" hangingPunct="0">
        <a:spcBef>
          <a:spcPct val="20000"/>
        </a:spcBef>
        <a:spcAft>
          <a:spcPct val="0"/>
        </a:spcAft>
        <a:buFont typeface="Arial" charset="0"/>
        <a:buChar char="»"/>
        <a:defRPr sz="2000">
          <a:solidFill>
            <a:schemeClr val="tx1"/>
          </a:solidFill>
          <a:latin typeface="+mn-lt"/>
        </a:defRPr>
      </a:lvl6pPr>
      <a:lvl7pPr marL="2971800" indent="-228600" algn="l" rtl="0" eaLnBrk="0" fontAlgn="base" hangingPunct="0">
        <a:spcBef>
          <a:spcPct val="20000"/>
        </a:spcBef>
        <a:spcAft>
          <a:spcPct val="0"/>
        </a:spcAft>
        <a:buFont typeface="Arial" charset="0"/>
        <a:buChar char="»"/>
        <a:defRPr sz="2000">
          <a:solidFill>
            <a:schemeClr val="tx1"/>
          </a:solidFill>
          <a:latin typeface="+mn-lt"/>
        </a:defRPr>
      </a:lvl7pPr>
      <a:lvl8pPr marL="3429000" indent="-228600" algn="l" rtl="0" eaLnBrk="0" fontAlgn="base" hangingPunct="0">
        <a:spcBef>
          <a:spcPct val="20000"/>
        </a:spcBef>
        <a:spcAft>
          <a:spcPct val="0"/>
        </a:spcAft>
        <a:buFont typeface="Arial" charset="0"/>
        <a:buChar char="»"/>
        <a:defRPr sz="2000">
          <a:solidFill>
            <a:schemeClr val="tx1"/>
          </a:solidFill>
          <a:latin typeface="+mn-lt"/>
        </a:defRPr>
      </a:lvl8pPr>
      <a:lvl9pPr marL="3886200" indent="-228600" algn="l" rtl="0" eaLnBrk="0" fontAlgn="base" hangingPunct="0">
        <a:spcBef>
          <a:spcPct val="20000"/>
        </a:spcBef>
        <a:spcAft>
          <a:spcPct val="0"/>
        </a:spcAft>
        <a:buFont typeface="Arial"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228600" y="76200"/>
            <a:ext cx="7239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p:cNvSpPr>
            <a:spLocks noGrp="1"/>
          </p:cNvSpPr>
          <p:nvPr>
            <p:ph type="body" idx="1"/>
          </p:nvPr>
        </p:nvSpPr>
        <p:spPr bwMode="auto">
          <a:xfrm>
            <a:off x="228600" y="1403350"/>
            <a:ext cx="86868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 name="Date Placeholder 3"/>
          <p:cNvSpPr>
            <a:spLocks noGrp="1"/>
          </p:cNvSpPr>
          <p:nvPr>
            <p:ph type="dt" sz="half" idx="2"/>
          </p:nvPr>
        </p:nvSpPr>
        <p:spPr>
          <a:xfrm>
            <a:off x="214313"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pPr>
              <a:defRPr/>
            </a:pPr>
            <a:fld id="{17B4F2F8-1214-424A-B8D7-B0EC17E266AA}" type="datetime2">
              <a:rPr lang="en-US" altLang="en-US"/>
              <a:pPr>
                <a:defRPr/>
              </a:pPr>
              <a:t>Monday, January 19, 2026</a:t>
            </a:fld>
            <a:endParaRPr lang="en-US" altLang="en-US"/>
          </a:p>
        </p:txBody>
      </p:sp>
      <p:sp>
        <p:nvSpPr>
          <p:cNvPr id="11"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12" name="Slide Number Placeholder 5"/>
          <p:cNvSpPr>
            <a:spLocks noGrp="1"/>
          </p:cNvSpPr>
          <p:nvPr>
            <p:ph type="sldNum" sz="quarter" idx="4"/>
          </p:nvPr>
        </p:nvSpPr>
        <p:spPr>
          <a:xfrm>
            <a:off x="6773863"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847A0449-D8BA-4806-8669-E5E33ABD631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606" r:id="rId1"/>
    <p:sldLayoutId id="2147484607" r:id="rId2"/>
    <p:sldLayoutId id="2147484608" r:id="rId3"/>
    <p:sldLayoutId id="2147484609" r:id="rId4"/>
    <p:sldLayoutId id="2147484610" r:id="rId5"/>
    <p:sldLayoutId id="2147484611" r:id="rId6"/>
    <p:sldLayoutId id="2147484612" r:id="rId7"/>
    <p:sldLayoutId id="2147484613" r:id="rId8"/>
    <p:sldLayoutId id="2147484614" r:id="rId9"/>
    <p:sldLayoutId id="2147484615" r:id="rId10"/>
    <p:sldLayoutId id="2147484616" r:id="rId11"/>
  </p:sldLayoutIdLst>
  <p:txStyles>
    <p:titleStyle>
      <a:lvl1pPr algn="l" rtl="0" eaLnBrk="0" fontAlgn="base" hangingPunct="0">
        <a:spcBef>
          <a:spcPct val="0"/>
        </a:spcBef>
        <a:spcAft>
          <a:spcPct val="0"/>
        </a:spcAft>
        <a:defRPr sz="4400" b="1">
          <a:solidFill>
            <a:schemeClr val="bg1"/>
          </a:solidFill>
          <a:latin typeface="+mj-lt"/>
          <a:ea typeface="MS PGothic" pitchFamily="34" charset="-128"/>
          <a:cs typeface="ＭＳ Ｐゴシック" charset="0"/>
        </a:defRPr>
      </a:lvl1pPr>
      <a:lvl2pPr algn="l" rtl="0" eaLnBrk="0" fontAlgn="base" hangingPunct="0">
        <a:spcBef>
          <a:spcPct val="0"/>
        </a:spcBef>
        <a:spcAft>
          <a:spcPct val="0"/>
        </a:spcAft>
        <a:defRPr sz="4400" b="1">
          <a:solidFill>
            <a:schemeClr val="bg1"/>
          </a:solidFill>
          <a:latin typeface="Arial" charset="0"/>
          <a:ea typeface="MS PGothic" pitchFamily="34" charset="-128"/>
          <a:cs typeface="ＭＳ Ｐゴシック" charset="0"/>
        </a:defRPr>
      </a:lvl2pPr>
      <a:lvl3pPr algn="l" rtl="0" eaLnBrk="0" fontAlgn="base" hangingPunct="0">
        <a:spcBef>
          <a:spcPct val="0"/>
        </a:spcBef>
        <a:spcAft>
          <a:spcPct val="0"/>
        </a:spcAft>
        <a:defRPr sz="4400" b="1">
          <a:solidFill>
            <a:schemeClr val="bg1"/>
          </a:solidFill>
          <a:latin typeface="Arial" charset="0"/>
          <a:ea typeface="MS PGothic" pitchFamily="34" charset="-128"/>
          <a:cs typeface="ＭＳ Ｐゴシック" charset="0"/>
        </a:defRPr>
      </a:lvl3pPr>
      <a:lvl4pPr algn="l" rtl="0" eaLnBrk="0" fontAlgn="base" hangingPunct="0">
        <a:spcBef>
          <a:spcPct val="0"/>
        </a:spcBef>
        <a:spcAft>
          <a:spcPct val="0"/>
        </a:spcAft>
        <a:defRPr sz="4400" b="1">
          <a:solidFill>
            <a:schemeClr val="bg1"/>
          </a:solidFill>
          <a:latin typeface="Arial" charset="0"/>
          <a:ea typeface="MS PGothic" pitchFamily="34" charset="-128"/>
          <a:cs typeface="ＭＳ Ｐゴシック" charset="0"/>
        </a:defRPr>
      </a:lvl4pPr>
      <a:lvl5pPr algn="l" rtl="0" eaLnBrk="0" fontAlgn="base" hangingPunct="0">
        <a:spcBef>
          <a:spcPct val="0"/>
        </a:spcBef>
        <a:spcAft>
          <a:spcPct val="0"/>
        </a:spcAft>
        <a:defRPr sz="4400" b="1">
          <a:solidFill>
            <a:schemeClr val="bg1"/>
          </a:solidFill>
          <a:latin typeface="Arial" charset="0"/>
          <a:ea typeface="MS PGothic" pitchFamily="34" charset="-128"/>
          <a:cs typeface="ＭＳ Ｐゴシック" charset="0"/>
        </a:defRPr>
      </a:lvl5pPr>
      <a:lvl6pPr marL="457200" algn="l" rtl="0" eaLnBrk="0" fontAlgn="base" hangingPunct="0">
        <a:spcBef>
          <a:spcPct val="0"/>
        </a:spcBef>
        <a:spcAft>
          <a:spcPct val="0"/>
        </a:spcAft>
        <a:defRPr sz="4400" b="1">
          <a:solidFill>
            <a:schemeClr val="bg1"/>
          </a:solidFill>
          <a:latin typeface="Arial" charset="0"/>
        </a:defRPr>
      </a:lvl6pPr>
      <a:lvl7pPr marL="914400" algn="l" rtl="0" eaLnBrk="0" fontAlgn="base" hangingPunct="0">
        <a:spcBef>
          <a:spcPct val="0"/>
        </a:spcBef>
        <a:spcAft>
          <a:spcPct val="0"/>
        </a:spcAft>
        <a:defRPr sz="4400" b="1">
          <a:solidFill>
            <a:schemeClr val="bg1"/>
          </a:solidFill>
          <a:latin typeface="Arial" charset="0"/>
        </a:defRPr>
      </a:lvl7pPr>
      <a:lvl8pPr marL="1371600" algn="l" rtl="0" eaLnBrk="0" fontAlgn="base" hangingPunct="0">
        <a:spcBef>
          <a:spcPct val="0"/>
        </a:spcBef>
        <a:spcAft>
          <a:spcPct val="0"/>
        </a:spcAft>
        <a:defRPr sz="4400" b="1">
          <a:solidFill>
            <a:schemeClr val="bg1"/>
          </a:solidFill>
          <a:latin typeface="Arial" charset="0"/>
        </a:defRPr>
      </a:lvl8pPr>
      <a:lvl9pPr marL="1828800" algn="l" rtl="0" eaLnBrk="0" fontAlgn="base" hangingPunct="0">
        <a:spcBef>
          <a:spcPct val="0"/>
        </a:spcBef>
        <a:spcAft>
          <a:spcPct val="0"/>
        </a:spcAft>
        <a:defRPr sz="4400" b="1">
          <a:solidFill>
            <a:schemeClr val="bg1"/>
          </a:solidFill>
          <a:latin typeface="Arial" charset="0"/>
        </a:defRPr>
      </a:lvl9pPr>
    </p:titleStyle>
    <p:bodyStyle>
      <a:lvl1pPr marL="342900" indent="-342900" algn="l" rtl="0" eaLnBrk="0" fontAlgn="base" hangingPunct="0">
        <a:spcBef>
          <a:spcPct val="20000"/>
        </a:spcBef>
        <a:spcAft>
          <a:spcPct val="0"/>
        </a:spcAft>
        <a:buFont typeface="Arial" pitchFamily="34" charset="0"/>
        <a:buChar char="•"/>
        <a:defRPr sz="3200">
          <a:solidFill>
            <a:schemeClr val="tx1"/>
          </a:solidFill>
          <a:latin typeface="+mn-lt"/>
          <a:ea typeface="MS PGothic" pitchFamily="34" charset="-128"/>
          <a:cs typeface="ＭＳ Ｐゴシック" charset="0"/>
        </a:defRPr>
      </a:lvl1pPr>
      <a:lvl2pPr marL="742950" indent="-285750" algn="l" rtl="0" eaLnBrk="0" fontAlgn="base" hangingPunct="0">
        <a:spcBef>
          <a:spcPct val="20000"/>
        </a:spcBef>
        <a:spcAft>
          <a:spcPct val="0"/>
        </a:spcAft>
        <a:buFont typeface="Arial" pitchFamily="34" charset="0"/>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Font typeface="Arial" pitchFamily="34" charset="0"/>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Font typeface="Arial" pitchFamily="34" charset="0"/>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Font typeface="Arial" pitchFamily="34" charset="0"/>
        <a:buChar char="»"/>
        <a:defRPr sz="2000">
          <a:solidFill>
            <a:schemeClr val="tx1"/>
          </a:solidFill>
          <a:latin typeface="+mn-lt"/>
          <a:ea typeface="MS PGothic" pitchFamily="34" charset="-128"/>
        </a:defRPr>
      </a:lvl5pPr>
      <a:lvl6pPr marL="2514600" indent="-228600" algn="l" rtl="0" eaLnBrk="0" fontAlgn="base" hangingPunct="0">
        <a:spcBef>
          <a:spcPct val="20000"/>
        </a:spcBef>
        <a:spcAft>
          <a:spcPct val="0"/>
        </a:spcAft>
        <a:buFont typeface="Arial" charset="0"/>
        <a:buChar char="»"/>
        <a:defRPr sz="2000">
          <a:solidFill>
            <a:schemeClr val="tx1"/>
          </a:solidFill>
          <a:latin typeface="+mn-lt"/>
        </a:defRPr>
      </a:lvl6pPr>
      <a:lvl7pPr marL="2971800" indent="-228600" algn="l" rtl="0" eaLnBrk="0" fontAlgn="base" hangingPunct="0">
        <a:spcBef>
          <a:spcPct val="20000"/>
        </a:spcBef>
        <a:spcAft>
          <a:spcPct val="0"/>
        </a:spcAft>
        <a:buFont typeface="Arial" charset="0"/>
        <a:buChar char="»"/>
        <a:defRPr sz="2000">
          <a:solidFill>
            <a:schemeClr val="tx1"/>
          </a:solidFill>
          <a:latin typeface="+mn-lt"/>
        </a:defRPr>
      </a:lvl7pPr>
      <a:lvl8pPr marL="3429000" indent="-228600" algn="l" rtl="0" eaLnBrk="0" fontAlgn="base" hangingPunct="0">
        <a:spcBef>
          <a:spcPct val="20000"/>
        </a:spcBef>
        <a:spcAft>
          <a:spcPct val="0"/>
        </a:spcAft>
        <a:buFont typeface="Arial" charset="0"/>
        <a:buChar char="»"/>
        <a:defRPr sz="2000">
          <a:solidFill>
            <a:schemeClr val="tx1"/>
          </a:solidFill>
          <a:latin typeface="+mn-lt"/>
        </a:defRPr>
      </a:lvl8pPr>
      <a:lvl9pPr marL="3886200" indent="-228600" algn="l" rtl="0" eaLnBrk="0" fontAlgn="base" hangingPunct="0">
        <a:spcBef>
          <a:spcPct val="20000"/>
        </a:spcBef>
        <a:spcAft>
          <a:spcPct val="0"/>
        </a:spcAft>
        <a:buFont typeface="Arial"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7" name="Glowing tech background 3d ,LO2.wmv">
            <a:hlinkClick r:id="" action="ppaction://media"/>
          </p:cNvPr>
          <p:cNvPicPr>
            <a:picLocks noChangeAspect="1"/>
          </p:cNvPicPr>
          <p:nvPr/>
        </p:nvPicPr>
        <p:blipFill rotWithShape="1">
          <a:blip r:embed="rId14"/>
          <a:srcRect l="25555" r="7778"/>
          <a:stretch/>
        </p:blipFill>
        <p:spPr>
          <a:xfrm>
            <a:off x="4495800" y="1368911"/>
            <a:ext cx="3888889" cy="3888889"/>
          </a:xfrm>
          <a:prstGeom prst="roundRect">
            <a:avLst>
              <a:gd name="adj" fmla="val 8644"/>
            </a:avLst>
          </a:prstGeom>
          <a:ln>
            <a:noFill/>
          </a:ln>
          <a:effectLst>
            <a:reflection blurRad="6350" stA="15000" endPos="50000" dist="635000" dir="5400000" sy="-100000" algn="bl" rotWithShape="0"/>
          </a:effectLst>
          <a:scene3d>
            <a:camera prst="perspectiveRelaxed" fov="6900000">
              <a:rot lat="23995" lon="3210004" rev="21299988"/>
            </a:camera>
            <a:lightRig rig="chilly" dir="t"/>
          </a:scene3d>
          <a:sp3d extrusionH="635000" prstMaterial="powder">
            <a:bevelT w="0" h="0"/>
            <a:contourClr>
              <a:srgbClr val="969696"/>
            </a:contourClr>
          </a:sp3d>
        </p:spPr>
      </p:pic>
      <p:sp>
        <p:nvSpPr>
          <p:cNvPr id="3075" name="Title Placeholder 1"/>
          <p:cNvSpPr>
            <a:spLocks noGrp="1"/>
          </p:cNvSpPr>
          <p:nvPr>
            <p:ph type="title"/>
          </p:nvPr>
        </p:nvSpPr>
        <p:spPr bwMode="auto">
          <a:xfrm>
            <a:off x="228600" y="76200"/>
            <a:ext cx="7239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6" name="Text Placeholder 2"/>
          <p:cNvSpPr>
            <a:spLocks noGrp="1"/>
          </p:cNvSpPr>
          <p:nvPr>
            <p:ph type="body" idx="1"/>
          </p:nvPr>
        </p:nvSpPr>
        <p:spPr bwMode="auto">
          <a:xfrm>
            <a:off x="228600" y="1403350"/>
            <a:ext cx="86868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Date Placeholder 3"/>
          <p:cNvSpPr>
            <a:spLocks noGrp="1"/>
          </p:cNvSpPr>
          <p:nvPr>
            <p:ph type="dt" sz="half" idx="2"/>
          </p:nvPr>
        </p:nvSpPr>
        <p:spPr>
          <a:xfrm>
            <a:off x="457200" y="6245225"/>
            <a:ext cx="2133600" cy="476250"/>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pPr>
              <a:defRPr/>
            </a:pPr>
            <a:fld id="{6683BA68-A01F-4B6A-9F74-5B2F0581D484}" type="datetime2">
              <a:rPr lang="en-US" altLang="en-US"/>
              <a:pPr>
                <a:defRPr/>
              </a:pPr>
              <a:t>Monday, January 19, 2026</a:t>
            </a:fld>
            <a:endParaRPr lang="en-US" altLang="en-US"/>
          </a:p>
        </p:txBody>
      </p:sp>
      <p:sp>
        <p:nvSpPr>
          <p:cNvPr id="9" name="Footer Placeholder 4"/>
          <p:cNvSpPr>
            <a:spLocks noGrp="1"/>
          </p:cNvSpPr>
          <p:nvPr>
            <p:ph type="ftr" sz="quarter" idx="3"/>
          </p:nvPr>
        </p:nvSpPr>
        <p:spPr>
          <a:xfrm>
            <a:off x="3124200" y="6245225"/>
            <a:ext cx="2895600" cy="476250"/>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13" name="Slide Number Placeholder 5"/>
          <p:cNvSpPr>
            <a:spLocks noGrp="1"/>
          </p:cNvSpPr>
          <p:nvPr>
            <p:ph type="sldNum" sz="quarter" idx="4"/>
          </p:nvPr>
        </p:nvSpPr>
        <p:spPr>
          <a:xfrm>
            <a:off x="6553200" y="6245225"/>
            <a:ext cx="2133600" cy="476250"/>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8A410858-279C-40C1-997C-591D54D4219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617" r:id="rId1"/>
    <p:sldLayoutId id="2147484618" r:id="rId2"/>
    <p:sldLayoutId id="2147484619" r:id="rId3"/>
    <p:sldLayoutId id="2147484620" r:id="rId4"/>
    <p:sldLayoutId id="2147484621" r:id="rId5"/>
    <p:sldLayoutId id="2147484622" r:id="rId6"/>
    <p:sldLayoutId id="2147484623" r:id="rId7"/>
    <p:sldLayoutId id="2147484624" r:id="rId8"/>
    <p:sldLayoutId id="2147484625" r:id="rId9"/>
    <p:sldLayoutId id="2147484626" r:id="rId10"/>
    <p:sldLayoutId id="2147484627" r:id="rId11"/>
  </p:sldLayoutIdLst>
  <p:transition/>
  <p:txStyles>
    <p:titleStyle>
      <a:lvl1pPr algn="l" rtl="0" eaLnBrk="0" fontAlgn="base" hangingPunct="0">
        <a:spcBef>
          <a:spcPct val="0"/>
        </a:spcBef>
        <a:spcAft>
          <a:spcPct val="0"/>
        </a:spcAft>
        <a:defRPr sz="4400" b="1">
          <a:solidFill>
            <a:schemeClr val="bg1"/>
          </a:solidFill>
          <a:latin typeface="+mj-lt"/>
          <a:ea typeface="MS PGothic" pitchFamily="34" charset="-128"/>
          <a:cs typeface="ＭＳ Ｐゴシック" charset="0"/>
        </a:defRPr>
      </a:lvl1pPr>
      <a:lvl2pPr algn="l" rtl="0" eaLnBrk="0" fontAlgn="base" hangingPunct="0">
        <a:spcBef>
          <a:spcPct val="0"/>
        </a:spcBef>
        <a:spcAft>
          <a:spcPct val="0"/>
        </a:spcAft>
        <a:defRPr sz="4400" b="1">
          <a:solidFill>
            <a:schemeClr val="bg1"/>
          </a:solidFill>
          <a:latin typeface="Arial" charset="0"/>
          <a:ea typeface="MS PGothic" pitchFamily="34" charset="-128"/>
          <a:cs typeface="ＭＳ Ｐゴシック" charset="0"/>
        </a:defRPr>
      </a:lvl2pPr>
      <a:lvl3pPr algn="l" rtl="0" eaLnBrk="0" fontAlgn="base" hangingPunct="0">
        <a:spcBef>
          <a:spcPct val="0"/>
        </a:spcBef>
        <a:spcAft>
          <a:spcPct val="0"/>
        </a:spcAft>
        <a:defRPr sz="4400" b="1">
          <a:solidFill>
            <a:schemeClr val="bg1"/>
          </a:solidFill>
          <a:latin typeface="Arial" charset="0"/>
          <a:ea typeface="MS PGothic" pitchFamily="34" charset="-128"/>
          <a:cs typeface="ＭＳ Ｐゴシック" charset="0"/>
        </a:defRPr>
      </a:lvl3pPr>
      <a:lvl4pPr algn="l" rtl="0" eaLnBrk="0" fontAlgn="base" hangingPunct="0">
        <a:spcBef>
          <a:spcPct val="0"/>
        </a:spcBef>
        <a:spcAft>
          <a:spcPct val="0"/>
        </a:spcAft>
        <a:defRPr sz="4400" b="1">
          <a:solidFill>
            <a:schemeClr val="bg1"/>
          </a:solidFill>
          <a:latin typeface="Arial" charset="0"/>
          <a:ea typeface="MS PGothic" pitchFamily="34" charset="-128"/>
          <a:cs typeface="ＭＳ Ｐゴシック" charset="0"/>
        </a:defRPr>
      </a:lvl4pPr>
      <a:lvl5pPr algn="l" rtl="0" eaLnBrk="0" fontAlgn="base" hangingPunct="0">
        <a:spcBef>
          <a:spcPct val="0"/>
        </a:spcBef>
        <a:spcAft>
          <a:spcPct val="0"/>
        </a:spcAft>
        <a:defRPr sz="4400" b="1">
          <a:solidFill>
            <a:schemeClr val="bg1"/>
          </a:solidFill>
          <a:latin typeface="Arial" charset="0"/>
          <a:ea typeface="MS PGothic" pitchFamily="34" charset="-128"/>
          <a:cs typeface="ＭＳ Ｐゴシック" charset="0"/>
        </a:defRPr>
      </a:lvl5pPr>
      <a:lvl6pPr marL="457200" algn="l" rtl="0" eaLnBrk="0" fontAlgn="base" hangingPunct="0">
        <a:spcBef>
          <a:spcPct val="0"/>
        </a:spcBef>
        <a:spcAft>
          <a:spcPct val="0"/>
        </a:spcAft>
        <a:defRPr sz="4400" b="1">
          <a:solidFill>
            <a:schemeClr val="bg1"/>
          </a:solidFill>
          <a:latin typeface="Arial" charset="0"/>
        </a:defRPr>
      </a:lvl6pPr>
      <a:lvl7pPr marL="914400" algn="l" rtl="0" eaLnBrk="0" fontAlgn="base" hangingPunct="0">
        <a:spcBef>
          <a:spcPct val="0"/>
        </a:spcBef>
        <a:spcAft>
          <a:spcPct val="0"/>
        </a:spcAft>
        <a:defRPr sz="4400" b="1">
          <a:solidFill>
            <a:schemeClr val="bg1"/>
          </a:solidFill>
          <a:latin typeface="Arial" charset="0"/>
        </a:defRPr>
      </a:lvl7pPr>
      <a:lvl8pPr marL="1371600" algn="l" rtl="0" eaLnBrk="0" fontAlgn="base" hangingPunct="0">
        <a:spcBef>
          <a:spcPct val="0"/>
        </a:spcBef>
        <a:spcAft>
          <a:spcPct val="0"/>
        </a:spcAft>
        <a:defRPr sz="4400" b="1">
          <a:solidFill>
            <a:schemeClr val="bg1"/>
          </a:solidFill>
          <a:latin typeface="Arial" charset="0"/>
        </a:defRPr>
      </a:lvl8pPr>
      <a:lvl9pPr marL="1828800" algn="l" rtl="0" eaLnBrk="0" fontAlgn="base" hangingPunct="0">
        <a:spcBef>
          <a:spcPct val="0"/>
        </a:spcBef>
        <a:spcAft>
          <a:spcPct val="0"/>
        </a:spcAft>
        <a:defRPr sz="4400" b="1">
          <a:solidFill>
            <a:schemeClr val="bg1"/>
          </a:solidFill>
          <a:latin typeface="Arial" charset="0"/>
        </a:defRPr>
      </a:lvl9pPr>
    </p:titleStyle>
    <p:bodyStyle>
      <a:lvl1pPr marL="342900" indent="-342900" algn="l" rtl="0" eaLnBrk="0" fontAlgn="base" hangingPunct="0">
        <a:spcBef>
          <a:spcPct val="20000"/>
        </a:spcBef>
        <a:spcAft>
          <a:spcPct val="0"/>
        </a:spcAft>
        <a:buFont typeface="Arial" pitchFamily="34" charset="0"/>
        <a:buChar char="•"/>
        <a:defRPr sz="3200">
          <a:solidFill>
            <a:schemeClr val="tx1"/>
          </a:solidFill>
          <a:latin typeface="+mn-lt"/>
          <a:ea typeface="MS PGothic" pitchFamily="34" charset="-128"/>
          <a:cs typeface="ＭＳ Ｐゴシック" charset="0"/>
        </a:defRPr>
      </a:lvl1pPr>
      <a:lvl2pPr marL="742950" indent="-285750" algn="l" rtl="0" eaLnBrk="0" fontAlgn="base" hangingPunct="0">
        <a:spcBef>
          <a:spcPct val="20000"/>
        </a:spcBef>
        <a:spcAft>
          <a:spcPct val="0"/>
        </a:spcAft>
        <a:buFont typeface="Arial" pitchFamily="34" charset="0"/>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Font typeface="Arial" pitchFamily="34" charset="0"/>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Font typeface="Arial" pitchFamily="34" charset="0"/>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Font typeface="Arial" pitchFamily="34" charset="0"/>
        <a:buChar char="»"/>
        <a:defRPr sz="2000">
          <a:solidFill>
            <a:schemeClr val="tx1"/>
          </a:solidFill>
          <a:latin typeface="+mn-lt"/>
          <a:ea typeface="MS PGothic" pitchFamily="34" charset="-128"/>
        </a:defRPr>
      </a:lvl5pPr>
      <a:lvl6pPr marL="2514600" indent="-228600" algn="l" rtl="0" eaLnBrk="0" fontAlgn="base" hangingPunct="0">
        <a:spcBef>
          <a:spcPct val="20000"/>
        </a:spcBef>
        <a:spcAft>
          <a:spcPct val="0"/>
        </a:spcAft>
        <a:buFont typeface="Arial" charset="0"/>
        <a:buChar char="»"/>
        <a:defRPr sz="2000">
          <a:solidFill>
            <a:schemeClr val="tx1"/>
          </a:solidFill>
          <a:latin typeface="+mn-lt"/>
        </a:defRPr>
      </a:lvl6pPr>
      <a:lvl7pPr marL="2971800" indent="-228600" algn="l" rtl="0" eaLnBrk="0" fontAlgn="base" hangingPunct="0">
        <a:spcBef>
          <a:spcPct val="20000"/>
        </a:spcBef>
        <a:spcAft>
          <a:spcPct val="0"/>
        </a:spcAft>
        <a:buFont typeface="Arial" charset="0"/>
        <a:buChar char="»"/>
        <a:defRPr sz="2000">
          <a:solidFill>
            <a:schemeClr val="tx1"/>
          </a:solidFill>
          <a:latin typeface="+mn-lt"/>
        </a:defRPr>
      </a:lvl7pPr>
      <a:lvl8pPr marL="3429000" indent="-228600" algn="l" rtl="0" eaLnBrk="0" fontAlgn="base" hangingPunct="0">
        <a:spcBef>
          <a:spcPct val="20000"/>
        </a:spcBef>
        <a:spcAft>
          <a:spcPct val="0"/>
        </a:spcAft>
        <a:buFont typeface="Arial" charset="0"/>
        <a:buChar char="»"/>
        <a:defRPr sz="2000">
          <a:solidFill>
            <a:schemeClr val="tx1"/>
          </a:solidFill>
          <a:latin typeface="+mn-lt"/>
        </a:defRPr>
      </a:lvl8pPr>
      <a:lvl9pPr marL="3886200" indent="-228600" algn="l" rtl="0" eaLnBrk="0" fontAlgn="base" hangingPunct="0">
        <a:spcBef>
          <a:spcPct val="20000"/>
        </a:spcBef>
        <a:spcAft>
          <a:spcPct val="0"/>
        </a:spcAft>
        <a:buFont typeface="Arial"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228600" y="76200"/>
            <a:ext cx="7239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Text Placeholder 2"/>
          <p:cNvSpPr>
            <a:spLocks noGrp="1"/>
          </p:cNvSpPr>
          <p:nvPr>
            <p:ph type="body" idx="1"/>
          </p:nvPr>
        </p:nvSpPr>
        <p:spPr bwMode="auto">
          <a:xfrm>
            <a:off x="228600" y="1403350"/>
            <a:ext cx="86868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4628" r:id="rId1"/>
    <p:sldLayoutId id="2147484629" r:id="rId2"/>
    <p:sldLayoutId id="2147484630" r:id="rId3"/>
    <p:sldLayoutId id="2147484631" r:id="rId4"/>
    <p:sldLayoutId id="2147484632" r:id="rId5"/>
    <p:sldLayoutId id="2147484633" r:id="rId6"/>
    <p:sldLayoutId id="2147484634" r:id="rId7"/>
    <p:sldLayoutId id="2147484635" r:id="rId8"/>
    <p:sldLayoutId id="2147484636" r:id="rId9"/>
    <p:sldLayoutId id="2147484637" r:id="rId10"/>
    <p:sldLayoutId id="2147484638" r:id="rId11"/>
  </p:sldLayoutIdLst>
  <p:txStyles>
    <p:titleStyle>
      <a:lvl1pPr algn="l" rtl="0" eaLnBrk="0" fontAlgn="base" hangingPunct="0">
        <a:spcBef>
          <a:spcPct val="0"/>
        </a:spcBef>
        <a:spcAft>
          <a:spcPct val="0"/>
        </a:spcAft>
        <a:defRPr sz="4400" b="1">
          <a:solidFill>
            <a:schemeClr val="bg1"/>
          </a:solidFill>
          <a:latin typeface="+mj-lt"/>
          <a:ea typeface="MS PGothic" pitchFamily="34" charset="-128"/>
          <a:cs typeface="ＭＳ Ｐゴシック" charset="0"/>
        </a:defRPr>
      </a:lvl1pPr>
      <a:lvl2pPr algn="l" rtl="0" eaLnBrk="0" fontAlgn="base" hangingPunct="0">
        <a:spcBef>
          <a:spcPct val="0"/>
        </a:spcBef>
        <a:spcAft>
          <a:spcPct val="0"/>
        </a:spcAft>
        <a:defRPr sz="4400" b="1">
          <a:solidFill>
            <a:schemeClr val="bg1"/>
          </a:solidFill>
          <a:latin typeface="Calibri" pitchFamily="34" charset="0"/>
          <a:ea typeface="MS PGothic" pitchFamily="34" charset="-128"/>
          <a:cs typeface="ＭＳ Ｐゴシック" charset="0"/>
        </a:defRPr>
      </a:lvl2pPr>
      <a:lvl3pPr algn="l" rtl="0" eaLnBrk="0" fontAlgn="base" hangingPunct="0">
        <a:spcBef>
          <a:spcPct val="0"/>
        </a:spcBef>
        <a:spcAft>
          <a:spcPct val="0"/>
        </a:spcAft>
        <a:defRPr sz="4400" b="1">
          <a:solidFill>
            <a:schemeClr val="bg1"/>
          </a:solidFill>
          <a:latin typeface="Calibri" pitchFamily="34" charset="0"/>
          <a:ea typeface="MS PGothic" pitchFamily="34" charset="-128"/>
          <a:cs typeface="ＭＳ Ｐゴシック" charset="0"/>
        </a:defRPr>
      </a:lvl3pPr>
      <a:lvl4pPr algn="l" rtl="0" eaLnBrk="0" fontAlgn="base" hangingPunct="0">
        <a:spcBef>
          <a:spcPct val="0"/>
        </a:spcBef>
        <a:spcAft>
          <a:spcPct val="0"/>
        </a:spcAft>
        <a:defRPr sz="4400" b="1">
          <a:solidFill>
            <a:schemeClr val="bg1"/>
          </a:solidFill>
          <a:latin typeface="Calibri" pitchFamily="34" charset="0"/>
          <a:ea typeface="MS PGothic" pitchFamily="34" charset="-128"/>
          <a:cs typeface="ＭＳ Ｐゴシック" charset="0"/>
        </a:defRPr>
      </a:lvl4pPr>
      <a:lvl5pPr algn="l" rtl="0" eaLnBrk="0" fontAlgn="base" hangingPunct="0">
        <a:spcBef>
          <a:spcPct val="0"/>
        </a:spcBef>
        <a:spcAft>
          <a:spcPct val="0"/>
        </a:spcAft>
        <a:defRPr sz="4400" b="1">
          <a:solidFill>
            <a:schemeClr val="bg1"/>
          </a:solidFill>
          <a:latin typeface="Calibri" pitchFamily="34" charset="0"/>
          <a:ea typeface="MS PGothic" pitchFamily="34" charset="-128"/>
          <a:cs typeface="ＭＳ Ｐゴシック" charset="0"/>
        </a:defRPr>
      </a:lvl5pPr>
      <a:lvl6pPr marL="457200" algn="l" rtl="0" eaLnBrk="0" fontAlgn="base" hangingPunct="0">
        <a:spcBef>
          <a:spcPct val="0"/>
        </a:spcBef>
        <a:spcAft>
          <a:spcPct val="0"/>
        </a:spcAft>
        <a:defRPr sz="4400" b="1">
          <a:solidFill>
            <a:schemeClr val="bg1"/>
          </a:solidFill>
          <a:latin typeface="Calibri" pitchFamily="34" charset="0"/>
        </a:defRPr>
      </a:lvl6pPr>
      <a:lvl7pPr marL="914400" algn="l" rtl="0" eaLnBrk="0" fontAlgn="base" hangingPunct="0">
        <a:spcBef>
          <a:spcPct val="0"/>
        </a:spcBef>
        <a:spcAft>
          <a:spcPct val="0"/>
        </a:spcAft>
        <a:defRPr sz="4400" b="1">
          <a:solidFill>
            <a:schemeClr val="bg1"/>
          </a:solidFill>
          <a:latin typeface="Calibri" pitchFamily="34" charset="0"/>
        </a:defRPr>
      </a:lvl7pPr>
      <a:lvl8pPr marL="1371600" algn="l" rtl="0" eaLnBrk="0" fontAlgn="base" hangingPunct="0">
        <a:spcBef>
          <a:spcPct val="0"/>
        </a:spcBef>
        <a:spcAft>
          <a:spcPct val="0"/>
        </a:spcAft>
        <a:defRPr sz="4400" b="1">
          <a:solidFill>
            <a:schemeClr val="bg1"/>
          </a:solidFill>
          <a:latin typeface="Calibri" pitchFamily="34" charset="0"/>
        </a:defRPr>
      </a:lvl8pPr>
      <a:lvl9pPr marL="1828800" algn="l" rtl="0" eaLnBrk="0" fontAlgn="base" hangingPunct="0">
        <a:spcBef>
          <a:spcPct val="0"/>
        </a:spcBef>
        <a:spcAft>
          <a:spcPct val="0"/>
        </a:spcAft>
        <a:defRPr sz="4400" b="1">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a:solidFill>
            <a:schemeClr val="tx1"/>
          </a:solidFill>
          <a:latin typeface="+mn-lt"/>
          <a:ea typeface="MS PGothic" pitchFamily="34" charset="-128"/>
          <a:cs typeface="ＭＳ Ｐゴシック" charset="0"/>
        </a:defRPr>
      </a:lvl1pPr>
      <a:lvl2pPr marL="742950" indent="-285750" algn="l" rtl="0" eaLnBrk="0" fontAlgn="base" hangingPunct="0">
        <a:spcBef>
          <a:spcPct val="20000"/>
        </a:spcBef>
        <a:spcAft>
          <a:spcPct val="0"/>
        </a:spcAft>
        <a:buFont typeface="Arial" pitchFamily="34" charset="0"/>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Font typeface="Arial" pitchFamily="34" charset="0"/>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Font typeface="Arial" pitchFamily="34" charset="0"/>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Font typeface="Arial" pitchFamily="34" charset="0"/>
        <a:buChar char="»"/>
        <a:defRPr sz="2000">
          <a:solidFill>
            <a:schemeClr val="tx1"/>
          </a:solidFill>
          <a:latin typeface="+mn-lt"/>
          <a:ea typeface="MS PGothic" pitchFamily="34" charset="-128"/>
        </a:defRPr>
      </a:lvl5pPr>
      <a:lvl6pPr marL="2514600" indent="-228600" algn="l" rtl="0" eaLnBrk="0" fontAlgn="base" hangingPunct="0">
        <a:spcBef>
          <a:spcPct val="20000"/>
        </a:spcBef>
        <a:spcAft>
          <a:spcPct val="0"/>
        </a:spcAft>
        <a:buFont typeface="Arial" charset="0"/>
        <a:buChar char="»"/>
        <a:defRPr sz="2000">
          <a:solidFill>
            <a:schemeClr val="tx1"/>
          </a:solidFill>
          <a:latin typeface="+mn-lt"/>
        </a:defRPr>
      </a:lvl6pPr>
      <a:lvl7pPr marL="2971800" indent="-228600" algn="l" rtl="0" eaLnBrk="0" fontAlgn="base" hangingPunct="0">
        <a:spcBef>
          <a:spcPct val="20000"/>
        </a:spcBef>
        <a:spcAft>
          <a:spcPct val="0"/>
        </a:spcAft>
        <a:buFont typeface="Arial" charset="0"/>
        <a:buChar char="»"/>
        <a:defRPr sz="2000">
          <a:solidFill>
            <a:schemeClr val="tx1"/>
          </a:solidFill>
          <a:latin typeface="+mn-lt"/>
        </a:defRPr>
      </a:lvl7pPr>
      <a:lvl8pPr marL="3429000" indent="-228600" algn="l" rtl="0" eaLnBrk="0" fontAlgn="base" hangingPunct="0">
        <a:spcBef>
          <a:spcPct val="20000"/>
        </a:spcBef>
        <a:spcAft>
          <a:spcPct val="0"/>
        </a:spcAft>
        <a:buFont typeface="Arial" charset="0"/>
        <a:buChar char="»"/>
        <a:defRPr sz="2000">
          <a:solidFill>
            <a:schemeClr val="tx1"/>
          </a:solidFill>
          <a:latin typeface="+mn-lt"/>
        </a:defRPr>
      </a:lvl8pPr>
      <a:lvl9pPr marL="3886200" indent="-228600" algn="l" rtl="0" eaLnBrk="0" fontAlgn="base" hangingPunct="0">
        <a:spcBef>
          <a:spcPct val="20000"/>
        </a:spcBef>
        <a:spcAft>
          <a:spcPct val="0"/>
        </a:spcAft>
        <a:buFont typeface="Arial"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yY96hTb8WgI&amp;feature=youtu.be" TargetMode="External"/><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35.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35.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E_rwwEo5YhY" TargetMode="External"/><Relationship Id="rId2" Type="http://schemas.openxmlformats.org/officeDocument/2006/relationships/notesSlide" Target="../notesSlides/notesSlide21.xml"/><Relationship Id="rId1" Type="http://schemas.openxmlformats.org/officeDocument/2006/relationships/slideLayout" Target="../slideLayouts/slideLayout35.xml"/><Relationship Id="rId4" Type="http://schemas.openxmlformats.org/officeDocument/2006/relationships/hyperlink" Target="http://www.ted.com/talks/don_norman_on_design_and_emotion?language=en"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5.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idx="4294967295"/>
          </p:nvPr>
        </p:nvSpPr>
        <p:spPr>
          <a:xfrm>
            <a:off x="533400" y="1828800"/>
            <a:ext cx="5715000" cy="1371600"/>
          </a:xfrm>
        </p:spPr>
        <p:txBody>
          <a:bodyPr/>
          <a:lstStyle/>
          <a:p>
            <a:r>
              <a:rPr lang="en-US" altLang="en-US" dirty="0">
                <a:latin typeface="Calibri" panose="020F0502020204030204" pitchFamily="34" charset="0"/>
                <a:cs typeface="Calibri" panose="020F0502020204030204" pitchFamily="34" charset="0"/>
              </a:rPr>
              <a:t>Introduction to Human-Computer Interaction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altLang="en-US"/>
              <a:t>Doors!</a:t>
            </a:r>
          </a:p>
        </p:txBody>
      </p:sp>
      <p:sp>
        <p:nvSpPr>
          <p:cNvPr id="23555" name="Content Placeholder 2"/>
          <p:cNvSpPr>
            <a:spLocks noGrp="1"/>
          </p:cNvSpPr>
          <p:nvPr>
            <p:ph idx="1"/>
          </p:nvPr>
        </p:nvSpPr>
        <p:spPr/>
        <p:txBody>
          <a:bodyPr/>
          <a:lstStyle/>
          <a:p>
            <a:pPr marL="0" indent="0">
              <a:buFont typeface="Arial" pitchFamily="34" charset="0"/>
              <a:buNone/>
            </a:pPr>
            <a:r>
              <a:rPr lang="en-US" altLang="en-US" dirty="0"/>
              <a:t>It’s not you.  Bad doors are everywhere.</a:t>
            </a:r>
          </a:p>
          <a:p>
            <a:pPr marL="0" indent="0">
              <a:buFont typeface="Arial" pitchFamily="34" charset="0"/>
              <a:buNone/>
            </a:pPr>
            <a:endParaRPr lang="en-US" altLang="en-US" dirty="0"/>
          </a:p>
          <a:p>
            <a:pPr marL="0" indent="0">
              <a:buFont typeface="Arial" pitchFamily="34" charset="0"/>
              <a:buNone/>
            </a:pPr>
            <a:r>
              <a:rPr lang="en-US" altLang="en-US" dirty="0">
                <a:hlinkClick r:id="rId3"/>
              </a:rPr>
              <a:t>Bad Doors</a:t>
            </a:r>
            <a:endParaRPr lang="en-US" altLang="en-US" dirty="0"/>
          </a:p>
          <a:p>
            <a:pPr marL="0" indent="0">
              <a:buFont typeface="Arial" pitchFamily="34" charset="0"/>
              <a:buNone/>
            </a:pPr>
            <a:endParaRPr lang="en-US"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a:t>
            </a:r>
          </a:p>
        </p:txBody>
      </p:sp>
      <p:pic>
        <p:nvPicPr>
          <p:cNvPr id="1026" name="Picture 2" descr="A university push button for opening doors with labels."/>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210" t="6205" r="3210" b="15277"/>
          <a:stretch/>
        </p:blipFill>
        <p:spPr bwMode="auto">
          <a:xfrm>
            <a:off x="1693101" y="1143000"/>
            <a:ext cx="5458903"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7107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altLang="en-US"/>
              <a:t>Stove</a:t>
            </a:r>
          </a:p>
        </p:txBody>
      </p:sp>
      <p:sp>
        <p:nvSpPr>
          <p:cNvPr id="24579" name="Content Placeholder 2"/>
          <p:cNvSpPr>
            <a:spLocks noGrp="1"/>
          </p:cNvSpPr>
          <p:nvPr>
            <p:ph idx="1"/>
          </p:nvPr>
        </p:nvSpPr>
        <p:spPr/>
        <p:txBody>
          <a:bodyPr/>
          <a:lstStyle/>
          <a:p>
            <a:r>
              <a:rPr lang="en-US" altLang="en-US" dirty="0"/>
              <a:t>Bad arrangement of burners on stove:</a:t>
            </a:r>
          </a:p>
          <a:p>
            <a:endParaRPr lang="en-US" altLang="en-US" dirty="0"/>
          </a:p>
          <a:p>
            <a:endParaRPr lang="en-US" altLang="en-US" dirty="0"/>
          </a:p>
        </p:txBody>
      </p:sp>
      <p:sp>
        <p:nvSpPr>
          <p:cNvPr id="24582" name="TextBox 6"/>
          <p:cNvSpPr txBox="1">
            <a:spLocks noChangeArrowheads="1"/>
          </p:cNvSpPr>
          <p:nvPr/>
        </p:nvSpPr>
        <p:spPr bwMode="auto">
          <a:xfrm>
            <a:off x="1438274" y="2207369"/>
            <a:ext cx="12096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US" altLang="en-US" sz="2000" dirty="0">
                <a:solidFill>
                  <a:schemeClr val="tx2"/>
                </a:solidFill>
                <a:latin typeface="+mn-lt"/>
                <a:ea typeface="ヒラギノ角ゴ Pro W3" charset="-128"/>
              </a:rPr>
              <a:t>Arbitrary</a:t>
            </a:r>
          </a:p>
        </p:txBody>
      </p:sp>
      <p:pic>
        <p:nvPicPr>
          <p:cNvPr id="24580" name="Picture 2" descr="don't know which knob to use" title="Bad arrangment of stove burn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520950"/>
            <a:ext cx="3019425" cy="3724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583" name="TextBox 9"/>
          <p:cNvSpPr txBox="1">
            <a:spLocks noChangeArrowheads="1"/>
          </p:cNvSpPr>
          <p:nvPr/>
        </p:nvSpPr>
        <p:spPr bwMode="auto">
          <a:xfrm>
            <a:off x="5772150" y="2149505"/>
            <a:ext cx="12096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en-US" altLang="en-US" sz="2000" dirty="0">
                <a:solidFill>
                  <a:schemeClr val="tx2"/>
                </a:solidFill>
                <a:ea typeface="ヒラギノ角ゴ Pro W3" charset="-128"/>
                <a:cs typeface="Calibri" panose="020F0502020204030204" pitchFamily="34" charset="0"/>
              </a:rPr>
              <a:t>Paired</a:t>
            </a:r>
          </a:p>
        </p:txBody>
      </p:sp>
      <p:pic>
        <p:nvPicPr>
          <p:cNvPr id="24585" name="Picture 10" descr="confusing which knob to use" title="Bad arrangment of stove burne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97400" y="2593975"/>
            <a:ext cx="3408363" cy="337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a:extLst>
              <a:ext uri="{FF2B5EF4-FFF2-40B4-BE49-F238E27FC236}">
                <a16:creationId xmlns:a16="http://schemas.microsoft.com/office/drawing/2014/main" id="{283F879F-E590-C448-95F5-4848DD653861}"/>
              </a:ext>
            </a:extLst>
          </p:cNvPr>
          <p:cNvSpPr/>
          <p:nvPr/>
        </p:nvSpPr>
        <p:spPr>
          <a:xfrm>
            <a:off x="0" y="6494266"/>
            <a:ext cx="1935145" cy="276999"/>
          </a:xfrm>
          <a:prstGeom prst="rect">
            <a:avLst/>
          </a:prstGeom>
        </p:spPr>
        <p:txBody>
          <a:bodyPr wrap="none">
            <a:spAutoFit/>
          </a:bodyPr>
          <a:lstStyle/>
          <a:p>
            <a:pPr eaLnBrk="1" hangingPunct="1"/>
            <a:r>
              <a:rPr lang="en-US" altLang="en-US" sz="1200" i="1" dirty="0">
                <a:latin typeface="Times" charset="0"/>
                <a:cs typeface="Arial" pitchFamily="34" charset="0"/>
              </a:rPr>
              <a:t>*Design of Everyday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altLang="en-US" dirty="0"/>
              <a:t>Stove, cont.</a:t>
            </a:r>
          </a:p>
        </p:txBody>
      </p:sp>
      <p:sp>
        <p:nvSpPr>
          <p:cNvPr id="25603" name="Content Placeholder 2"/>
          <p:cNvSpPr>
            <a:spLocks noGrp="1"/>
          </p:cNvSpPr>
          <p:nvPr>
            <p:ph idx="1"/>
          </p:nvPr>
        </p:nvSpPr>
        <p:spPr/>
        <p:txBody>
          <a:bodyPr/>
          <a:lstStyle/>
          <a:p>
            <a:r>
              <a:rPr lang="en-US" altLang="en-US"/>
              <a:t>Better arrangement of burners on stove – No ambiguity.</a:t>
            </a:r>
          </a:p>
          <a:p>
            <a:endParaRPr lang="en-US" altLang="en-US"/>
          </a:p>
          <a:p>
            <a:endParaRPr lang="en-US" altLang="en-US"/>
          </a:p>
        </p:txBody>
      </p:sp>
      <p:pic>
        <p:nvPicPr>
          <p:cNvPr id="25604" name="Picture 2" descr="knobs aligned in order with burners" title="good stove arrangemen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13" y="2819400"/>
            <a:ext cx="3825875" cy="289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605" name="Picture 3" descr="knobs aligned in order with burners" title="another good stove arrangeme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9275" y="2901950"/>
            <a:ext cx="4084638" cy="281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a:extLst>
              <a:ext uri="{FF2B5EF4-FFF2-40B4-BE49-F238E27FC236}">
                <a16:creationId xmlns:a16="http://schemas.microsoft.com/office/drawing/2014/main" id="{A00C7DBF-B626-774F-9BF9-0178C03421F9}"/>
              </a:ext>
            </a:extLst>
          </p:cNvPr>
          <p:cNvSpPr/>
          <p:nvPr/>
        </p:nvSpPr>
        <p:spPr>
          <a:xfrm>
            <a:off x="0" y="6494266"/>
            <a:ext cx="1935145" cy="276999"/>
          </a:xfrm>
          <a:prstGeom prst="rect">
            <a:avLst/>
          </a:prstGeom>
        </p:spPr>
        <p:txBody>
          <a:bodyPr wrap="none">
            <a:spAutoFit/>
          </a:bodyPr>
          <a:lstStyle/>
          <a:p>
            <a:pPr eaLnBrk="1" hangingPunct="1"/>
            <a:r>
              <a:rPr lang="en-US" altLang="en-US" sz="1200" i="1" dirty="0">
                <a:latin typeface="Times" charset="0"/>
                <a:cs typeface="Arial" pitchFamily="34" charset="0"/>
              </a:rPr>
              <a:t>*Design of Everyday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altLang="en-US"/>
              <a:t>Poor Design</a:t>
            </a:r>
          </a:p>
        </p:txBody>
      </p:sp>
      <p:sp>
        <p:nvSpPr>
          <p:cNvPr id="26627" name="Content Placeholder 2"/>
          <p:cNvSpPr>
            <a:spLocks noGrp="1"/>
          </p:cNvSpPr>
          <p:nvPr>
            <p:ph idx="1"/>
          </p:nvPr>
        </p:nvSpPr>
        <p:spPr>
          <a:xfrm>
            <a:off x="304800" y="1981200"/>
            <a:ext cx="8686800" cy="4876800"/>
          </a:xfrm>
        </p:spPr>
        <p:txBody>
          <a:bodyPr/>
          <a:lstStyle/>
          <a:p>
            <a:r>
              <a:rPr lang="en-US" altLang="en-US" sz="2800" dirty="0"/>
              <a:t>People blame themselves for their “stupidity” or “clumsiness” when making mistakes, especially if it is a simple task.  People think they are mechanically incompetent.  </a:t>
            </a:r>
          </a:p>
          <a:p>
            <a:endParaRPr lang="en-US" altLang="en-US" sz="2800" dirty="0"/>
          </a:p>
          <a:p>
            <a:r>
              <a:rPr lang="en-US" altLang="en-US" sz="2800" dirty="0"/>
              <a:t>Most accidents are attributed to human error.</a:t>
            </a:r>
          </a:p>
          <a:p>
            <a:r>
              <a:rPr lang="en-US" altLang="en-US" sz="2800" dirty="0"/>
              <a:t>However, many cases it is due to poor design.</a:t>
            </a:r>
          </a:p>
          <a:p>
            <a:r>
              <a:rPr lang="en-US" altLang="en-US" sz="2800" dirty="0"/>
              <a:t>It is not a user’s fault, but the designers!</a:t>
            </a:r>
            <a:endParaRPr lang="en-US" altLang="en-US" dirty="0"/>
          </a:p>
        </p:txBody>
      </p:sp>
      <p:pic>
        <p:nvPicPr>
          <p:cNvPr id="4" name="Picture 5" descr="Coffeepot for Masochists">
            <a:extLs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7060" y="0"/>
            <a:ext cx="1886940"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altLang="en-US"/>
              <a:t>Lessons For the User	</a:t>
            </a:r>
          </a:p>
        </p:txBody>
      </p:sp>
      <p:sp>
        <p:nvSpPr>
          <p:cNvPr id="27651" name="Content Placeholder 2"/>
          <p:cNvSpPr>
            <a:spLocks noGrp="1"/>
          </p:cNvSpPr>
          <p:nvPr>
            <p:ph idx="1"/>
          </p:nvPr>
        </p:nvSpPr>
        <p:spPr/>
        <p:txBody>
          <a:bodyPr/>
          <a:lstStyle/>
          <a:p>
            <a:pPr marL="514350" indent="-514350">
              <a:buFont typeface="Calibri" pitchFamily="34" charset="0"/>
              <a:buAutoNum type="arabicPeriod"/>
            </a:pPr>
            <a:r>
              <a:rPr lang="en-US" altLang="en-US"/>
              <a:t>‘It is not your fault’  - When people have trouble with something it is not their fault, but the fault of the designer.</a:t>
            </a:r>
          </a:p>
          <a:p>
            <a:pPr marL="514350" indent="-514350">
              <a:buFont typeface="Calibri" pitchFamily="34" charset="0"/>
              <a:buAutoNum type="arabicPeriod"/>
            </a:pPr>
            <a:r>
              <a:rPr lang="en-US" altLang="en-US"/>
              <a:t>Try not to only criticize – think of a solution!</a:t>
            </a:r>
          </a:p>
          <a:p>
            <a:pPr marL="514350" indent="-514350">
              <a:buFont typeface="Calibri" pitchFamily="34" charset="0"/>
              <a:buAutoNum type="arabicPeriod"/>
            </a:pPr>
            <a:r>
              <a:rPr lang="en-US" altLang="en-US"/>
              <a:t>Observe!</a:t>
            </a:r>
          </a:p>
          <a:p>
            <a:pPr marL="914400" lvl="1" indent="-514350"/>
            <a:endParaRPr lang="en-US" altLang="en-US"/>
          </a:p>
        </p:txBody>
      </p:sp>
      <p:pic>
        <p:nvPicPr>
          <p:cNvPr id="27652" name="Picture 5">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346575"/>
            <a:ext cx="8077200" cy="251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altLang="en-US"/>
              <a:t>Errors</a:t>
            </a:r>
          </a:p>
        </p:txBody>
      </p:sp>
      <p:sp>
        <p:nvSpPr>
          <p:cNvPr id="28675" name="Content Placeholder 2"/>
          <p:cNvSpPr>
            <a:spLocks noGrp="1"/>
          </p:cNvSpPr>
          <p:nvPr>
            <p:ph idx="1"/>
          </p:nvPr>
        </p:nvSpPr>
        <p:spPr/>
        <p:txBody>
          <a:bodyPr/>
          <a:lstStyle/>
          <a:p>
            <a:r>
              <a:rPr lang="en-US" altLang="en-US" dirty="0"/>
              <a:t>Designer beware:</a:t>
            </a:r>
          </a:p>
          <a:p>
            <a:pPr lvl="1"/>
            <a:r>
              <a:rPr lang="en-US" altLang="en-US" dirty="0"/>
              <a:t>Assume all possible errors will occur</a:t>
            </a:r>
          </a:p>
          <a:p>
            <a:pPr lvl="1"/>
            <a:r>
              <a:rPr lang="en-US" altLang="en-US" dirty="0"/>
              <a:t>Design so as to minimize the chance of the error in the first place or its effects once it gets made.</a:t>
            </a:r>
          </a:p>
          <a:p>
            <a:pPr lvl="1"/>
            <a:r>
              <a:rPr lang="en-US" altLang="en-US" dirty="0"/>
              <a:t>Errors should be easy to detect; they should have minimal consequences and be reversible!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p:txBody>
          <a:bodyPr/>
          <a:lstStyle/>
          <a:p>
            <a:r>
              <a:rPr lang="en-US" altLang="en-US"/>
              <a:t>Accessibility</a:t>
            </a:r>
          </a:p>
        </p:txBody>
      </p:sp>
      <p:sp>
        <p:nvSpPr>
          <p:cNvPr id="20483" name="Rectangle 3"/>
          <p:cNvSpPr>
            <a:spLocks noGrp="1" noChangeArrowheads="1"/>
          </p:cNvSpPr>
          <p:nvPr>
            <p:ph idx="4294967295"/>
          </p:nvPr>
        </p:nvSpPr>
        <p:spPr/>
        <p:txBody>
          <a:bodyPr/>
          <a:lstStyle/>
          <a:p>
            <a:pPr>
              <a:lnSpc>
                <a:spcPct val="90000"/>
              </a:lnSpc>
            </a:pPr>
            <a:r>
              <a:rPr lang="en-US" altLang="en-US" sz="3600" b="1" dirty="0"/>
              <a:t>Users with physical challenges</a:t>
            </a:r>
          </a:p>
          <a:p>
            <a:pPr lvl="1">
              <a:lnSpc>
                <a:spcPct val="90000"/>
              </a:lnSpc>
            </a:pPr>
            <a:r>
              <a:rPr lang="en-US" altLang="en-US" sz="3200" dirty="0"/>
              <a:t>Designers must plan early to accommodate users with disabilities </a:t>
            </a:r>
          </a:p>
          <a:p>
            <a:pPr>
              <a:lnSpc>
                <a:spcPct val="90000"/>
              </a:lnSpc>
            </a:pPr>
            <a:r>
              <a:rPr lang="en-US" altLang="en-US" sz="3600" b="1" dirty="0"/>
              <a:t>Older Adult Users</a:t>
            </a:r>
          </a:p>
          <a:p>
            <a:pPr lvl="1">
              <a:lnSpc>
                <a:spcPct val="90000"/>
              </a:lnSpc>
            </a:pPr>
            <a:r>
              <a:rPr lang="en-US" altLang="en-US" sz="3200" dirty="0"/>
              <a:t>Including older adults is fairly easy</a:t>
            </a:r>
          </a:p>
          <a:p>
            <a:pPr lvl="2">
              <a:lnSpc>
                <a:spcPct val="90000"/>
              </a:lnSpc>
            </a:pPr>
            <a:r>
              <a:rPr lang="en-US" altLang="en-US" sz="2800" dirty="0"/>
              <a:t>Designers should allow for variability within their applications via settings for sound, color, brightness, font sizes, etc. with less distracting animation.</a:t>
            </a:r>
          </a:p>
        </p:txBody>
      </p:sp>
    </p:spTree>
    <p:extLst>
      <p:ext uri="{BB962C8B-B14F-4D97-AF65-F5344CB8AC3E}">
        <p14:creationId xmlns:p14="http://schemas.microsoft.com/office/powerpoint/2010/main" val="3068947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p:txBody>
          <a:bodyPr/>
          <a:lstStyle/>
          <a:p>
            <a:r>
              <a:rPr lang="en-US" altLang="ja-JP">
                <a:ea typeface="MS PGothic" pitchFamily="34" charset="-128"/>
              </a:rPr>
              <a:t>Determine user</a:t>
            </a:r>
            <a:r>
              <a:rPr lang="en-US" altLang="ja-JP">
                <a:latin typeface="Arial" pitchFamily="34" charset="0"/>
                <a:ea typeface="MS PGothic" pitchFamily="34" charset="-128"/>
              </a:rPr>
              <a:t>’</a:t>
            </a:r>
            <a:r>
              <a:rPr lang="en-US" altLang="ja-JP">
                <a:ea typeface="MS PGothic" pitchFamily="34" charset="-128"/>
              </a:rPr>
              <a:t>s skill levels</a:t>
            </a:r>
          </a:p>
        </p:txBody>
      </p:sp>
      <p:sp>
        <p:nvSpPr>
          <p:cNvPr id="21507" name="Rectangle 3"/>
          <p:cNvSpPr>
            <a:spLocks noGrp="1" noChangeArrowheads="1"/>
          </p:cNvSpPr>
          <p:nvPr>
            <p:ph type="body" idx="4294967295"/>
          </p:nvPr>
        </p:nvSpPr>
        <p:spPr/>
        <p:txBody>
          <a:bodyPr/>
          <a:lstStyle/>
          <a:p>
            <a:pPr marL="609600" indent="-609600">
              <a:lnSpc>
                <a:spcPct val="90000"/>
              </a:lnSpc>
            </a:pPr>
            <a:r>
              <a:rPr lang="ja-JP" altLang="en-US" sz="2800">
                <a:latin typeface="Arial" pitchFamily="34" charset="0"/>
                <a:ea typeface="MS PGothic" pitchFamily="34" charset="-128"/>
              </a:rPr>
              <a:t>“</a:t>
            </a:r>
            <a:r>
              <a:rPr lang="en-US" altLang="ja-JP" sz="2800" dirty="0">
                <a:ea typeface="MS PGothic" pitchFamily="34" charset="-128"/>
              </a:rPr>
              <a:t>Know thy user</a:t>
            </a:r>
            <a:r>
              <a:rPr lang="en-US" altLang="ja-JP" sz="2800" dirty="0">
                <a:latin typeface="Arial" pitchFamily="34" charset="0"/>
                <a:ea typeface="MS PGothic" pitchFamily="34" charset="-128"/>
              </a:rPr>
              <a:t>”</a:t>
            </a:r>
            <a:endParaRPr lang="en-US" altLang="ja-JP" sz="2800" dirty="0">
              <a:ea typeface="MS PGothic" pitchFamily="34" charset="-128"/>
            </a:endParaRPr>
          </a:p>
          <a:p>
            <a:pPr marL="609600" indent="-609600">
              <a:lnSpc>
                <a:spcPct val="90000"/>
              </a:lnSpc>
            </a:pPr>
            <a:r>
              <a:rPr lang="en-US" altLang="ja-JP" sz="2800" dirty="0">
                <a:ea typeface="MS PGothic" pitchFamily="34" charset="-128"/>
              </a:rPr>
              <a:t>Age, gender, physical and cognitive abilities, education, cultural or ethnic background, training, motivation, goals and personality</a:t>
            </a:r>
          </a:p>
          <a:p>
            <a:pPr marL="609600" indent="-609600">
              <a:lnSpc>
                <a:spcPct val="90000"/>
              </a:lnSpc>
            </a:pPr>
            <a:r>
              <a:rPr lang="en-US" altLang="ja-JP" sz="2800" dirty="0">
                <a:ea typeface="MS PGothic" pitchFamily="34" charset="-128"/>
              </a:rPr>
              <a:t>Design goals based on skill level</a:t>
            </a:r>
          </a:p>
          <a:p>
            <a:pPr marL="990600" lvl="1" indent="-533400">
              <a:lnSpc>
                <a:spcPct val="90000"/>
              </a:lnSpc>
            </a:pPr>
            <a:r>
              <a:rPr lang="en-US" altLang="ja-JP" dirty="0">
                <a:ea typeface="MS PGothic" pitchFamily="34" charset="-128"/>
              </a:rPr>
              <a:t>Novice or first-time users</a:t>
            </a:r>
          </a:p>
          <a:p>
            <a:pPr marL="990600" lvl="1" indent="-533400">
              <a:lnSpc>
                <a:spcPct val="90000"/>
              </a:lnSpc>
            </a:pPr>
            <a:r>
              <a:rPr lang="en-US" altLang="ja-JP" dirty="0">
                <a:ea typeface="MS PGothic" pitchFamily="34" charset="-128"/>
              </a:rPr>
              <a:t>Knowledgeable intermittent users</a:t>
            </a:r>
          </a:p>
          <a:p>
            <a:pPr marL="990600" lvl="1" indent="-533400">
              <a:lnSpc>
                <a:spcPct val="90000"/>
              </a:lnSpc>
            </a:pPr>
            <a:r>
              <a:rPr lang="en-US" altLang="ja-JP" dirty="0">
                <a:ea typeface="MS PGothic" pitchFamily="34" charset="-128"/>
              </a:rPr>
              <a:t>Expert frequent users</a:t>
            </a:r>
          </a:p>
        </p:txBody>
      </p:sp>
    </p:spTree>
    <p:extLst>
      <p:ext uri="{BB962C8B-B14F-4D97-AF65-F5344CB8AC3E}">
        <p14:creationId xmlns:p14="http://schemas.microsoft.com/office/powerpoint/2010/main" val="2004395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ltLang="en-US"/>
              <a:t>HCI Professionals</a:t>
            </a:r>
          </a:p>
        </p:txBody>
      </p:sp>
      <p:sp>
        <p:nvSpPr>
          <p:cNvPr id="22531" name="Rectangle 3"/>
          <p:cNvSpPr>
            <a:spLocks noGrp="1"/>
          </p:cNvSpPr>
          <p:nvPr>
            <p:ph type="body" idx="1"/>
          </p:nvPr>
        </p:nvSpPr>
        <p:spPr/>
        <p:txBody>
          <a:bodyPr/>
          <a:lstStyle/>
          <a:p>
            <a:r>
              <a:rPr lang="en-US" altLang="en-US" dirty="0"/>
              <a:t>Often HCI Professionals are called in too late. </a:t>
            </a:r>
          </a:p>
          <a:p>
            <a:pPr lvl="1"/>
            <a:r>
              <a:rPr lang="en-US" altLang="en-US" dirty="0"/>
              <a:t>A system has been designed and built and is now unusable, so they ask how do we do it right. </a:t>
            </a:r>
          </a:p>
          <a:p>
            <a:pPr lvl="1"/>
            <a:r>
              <a:rPr lang="en-US" altLang="en-US" dirty="0"/>
              <a:t>Or companies think of it as testing – checking whether people can use it and fix problems rather than make sure they can from the beginning.  </a:t>
            </a:r>
          </a:p>
          <a:p>
            <a:r>
              <a:rPr lang="en-US" altLang="en-US" dirty="0"/>
              <a:t>In the best companies, usability is designed in from the start.  </a:t>
            </a:r>
          </a:p>
        </p:txBody>
      </p:sp>
    </p:spTree>
    <p:extLst>
      <p:ext uri="{BB962C8B-B14F-4D97-AF65-F5344CB8AC3E}">
        <p14:creationId xmlns:p14="http://schemas.microsoft.com/office/powerpoint/2010/main" val="681216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p:txBody>
          <a:bodyPr/>
          <a:lstStyle/>
          <a:p>
            <a:r>
              <a:rPr lang="en-US" altLang="en-US" sz="4000" dirty="0"/>
              <a:t>Welcome!</a:t>
            </a:r>
          </a:p>
        </p:txBody>
      </p:sp>
      <p:sp>
        <p:nvSpPr>
          <p:cNvPr id="12291" name="Rectangle 3"/>
          <p:cNvSpPr>
            <a:spLocks noGrp="1" noChangeArrowheads="1"/>
          </p:cNvSpPr>
          <p:nvPr>
            <p:ph type="body" idx="4294967295"/>
          </p:nvPr>
        </p:nvSpPr>
        <p:spPr>
          <a:xfrm>
            <a:off x="0" y="1308100"/>
            <a:ext cx="9144000" cy="5549900"/>
          </a:xfrm>
        </p:spPr>
        <p:txBody>
          <a:bodyPr/>
          <a:lstStyle/>
          <a:p>
            <a:pPr>
              <a:lnSpc>
                <a:spcPct val="90000"/>
              </a:lnSpc>
            </a:pPr>
            <a:r>
              <a:rPr lang="en-US" altLang="en-US" sz="2800" dirty="0"/>
              <a:t>Go over Syllabus.</a:t>
            </a:r>
          </a:p>
          <a:p>
            <a:pPr>
              <a:lnSpc>
                <a:spcPct val="90000"/>
              </a:lnSpc>
            </a:pPr>
            <a:r>
              <a:rPr lang="en-US" altLang="en-US" sz="2800" dirty="0"/>
              <a:t>Go over Webpage &amp; Canvas</a:t>
            </a:r>
          </a:p>
          <a:p>
            <a:pPr>
              <a:lnSpc>
                <a:spcPct val="90000"/>
              </a:lnSpc>
            </a:pPr>
            <a:r>
              <a:rPr lang="en-US" altLang="en-US" sz="2800" dirty="0"/>
              <a:t>Email me with any questions!</a:t>
            </a:r>
          </a:p>
          <a:p>
            <a:pPr>
              <a:lnSpc>
                <a:spcPct val="90000"/>
              </a:lnSpc>
            </a:pPr>
            <a:r>
              <a:rPr lang="en-US" altLang="en-US" sz="2400" i="1" dirty="0"/>
              <a:t>Many Slides for this course from: </a:t>
            </a:r>
          </a:p>
          <a:p>
            <a:pPr lvl="1"/>
            <a:r>
              <a:rPr lang="en-US" altLang="en-US" sz="2400" dirty="0"/>
              <a:t>Scott </a:t>
            </a:r>
            <a:r>
              <a:rPr lang="en-US" altLang="en-US" sz="2400" dirty="0" err="1"/>
              <a:t>Klemmor</a:t>
            </a:r>
            <a:r>
              <a:rPr lang="en-US" altLang="en-US" sz="2400" dirty="0"/>
              <a:t> </a:t>
            </a:r>
            <a:r>
              <a:rPr lang="en-US" altLang="en-US" sz="2400" dirty="0" err="1"/>
              <a:t>hci-class.org</a:t>
            </a:r>
            <a:endParaRPr lang="en-US" altLang="en-US" sz="2400" dirty="0"/>
          </a:p>
          <a:p>
            <a:pPr lvl="1"/>
            <a:r>
              <a:rPr lang="en-US" altLang="en-US" sz="2400" dirty="0"/>
              <a:t>Designing the User Interface: Strategies for Effective Human-Computer Interaction 5</a:t>
            </a:r>
            <a:r>
              <a:rPr lang="en-US" altLang="en-US" sz="2400" baseline="30000" dirty="0"/>
              <a:t>th</a:t>
            </a:r>
            <a:r>
              <a:rPr lang="en-US" altLang="en-US" sz="2400" dirty="0"/>
              <a:t> edition by Ben </a:t>
            </a:r>
            <a:r>
              <a:rPr lang="en-US" altLang="en-US" sz="2400" dirty="0" err="1"/>
              <a:t>Shneiderman</a:t>
            </a:r>
            <a:r>
              <a:rPr lang="en-US" altLang="en-US" sz="2400" dirty="0"/>
              <a:t> and Catherine </a:t>
            </a:r>
            <a:r>
              <a:rPr lang="en-US" altLang="en-US" sz="2400" dirty="0" err="1"/>
              <a:t>Plaisant</a:t>
            </a:r>
            <a:r>
              <a:rPr lang="en-US" altLang="en-US" sz="2400" dirty="0"/>
              <a:t>.</a:t>
            </a:r>
          </a:p>
          <a:p>
            <a:pPr lvl="1"/>
            <a:r>
              <a:rPr lang="en-US" altLang="en-US" sz="2400" dirty="0"/>
              <a:t>Human-Computer Interaction 3</a:t>
            </a:r>
            <a:r>
              <a:rPr lang="en-US" altLang="en-US" sz="2400" baseline="30000" dirty="0"/>
              <a:t>rd</a:t>
            </a:r>
            <a:r>
              <a:rPr lang="en-US" altLang="en-US" sz="2400" dirty="0"/>
              <a:t> edition by Alan Dix, Janet Finlay, Gregory D. </a:t>
            </a:r>
            <a:r>
              <a:rPr lang="en-US" altLang="en-US" sz="2400" dirty="0" err="1"/>
              <a:t>Abowd</a:t>
            </a:r>
            <a:r>
              <a:rPr lang="en-US" altLang="en-US" sz="2400" dirty="0"/>
              <a:t>, </a:t>
            </a:r>
            <a:r>
              <a:rPr lang="en-US" altLang="en-US" sz="2400" dirty="0" err="1"/>
              <a:t>Russel</a:t>
            </a:r>
            <a:r>
              <a:rPr lang="en-US" altLang="en-US" sz="2400" dirty="0"/>
              <a:t> Beale.</a:t>
            </a:r>
          </a:p>
          <a:p>
            <a:pPr lvl="1">
              <a:lnSpc>
                <a:spcPct val="90000"/>
              </a:lnSpc>
            </a:pPr>
            <a:r>
              <a:rPr lang="en-US" altLang="en-US" sz="2400" dirty="0"/>
              <a:t>Design of Everyday Things by Don Norman</a:t>
            </a:r>
          </a:p>
          <a:p>
            <a:pPr lvl="1">
              <a:lnSpc>
                <a:spcPct val="90000"/>
              </a:lnSpc>
            </a:pPr>
            <a:r>
              <a:rPr lang="en-US" altLang="en-US" sz="2400" dirty="0"/>
              <a:t>Various other articles and my own thoughts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altLang="en-US"/>
              <a:t>End of Semester Goal:</a:t>
            </a:r>
          </a:p>
        </p:txBody>
      </p:sp>
      <p:sp>
        <p:nvSpPr>
          <p:cNvPr id="31747" name="Content Placeholder 2"/>
          <p:cNvSpPr>
            <a:spLocks noGrp="1"/>
          </p:cNvSpPr>
          <p:nvPr>
            <p:ph idx="1"/>
          </p:nvPr>
        </p:nvSpPr>
        <p:spPr/>
        <p:txBody>
          <a:bodyPr/>
          <a:lstStyle/>
          <a:p>
            <a:pPr marL="0" indent="0">
              <a:buFont typeface="Arial" pitchFamily="34" charset="0"/>
              <a:buNone/>
            </a:pPr>
            <a:r>
              <a:rPr lang="en-US" altLang="en-US" sz="2400" dirty="0"/>
              <a:t>	“</a:t>
            </a:r>
            <a:r>
              <a:rPr lang="en-US" altLang="ja-JP" sz="2000" dirty="0"/>
              <a:t>Now you are on your own. If you are a designer, help fight the battle for usability. If you are a user, then join your voice with those who cry for usable products. Write to manufacturers. Boycott unusable designs. Support good designs by purchasing them, even if it means going out of your way, even if it means spending a bit more. And voice your concerns to the stores that carry the products; manufacturers listen to their customers.</a:t>
            </a:r>
          </a:p>
          <a:p>
            <a:pPr marL="0" indent="0">
              <a:buFont typeface="Arial" pitchFamily="34" charset="0"/>
              <a:buNone/>
            </a:pPr>
            <a:r>
              <a:rPr lang="en-US" altLang="en-US" sz="2000" dirty="0"/>
              <a:t>	When you visit museums of science and technology, ask questions if you have trouble understanding. Provide feedback about the exhibits and whether they work well or poorly. Encourage museums to move toward better usability and understandability. </a:t>
            </a:r>
          </a:p>
          <a:p>
            <a:pPr marL="0" indent="0">
              <a:buFont typeface="Arial" pitchFamily="34" charset="0"/>
              <a:buNone/>
            </a:pPr>
            <a:r>
              <a:rPr lang="en-US" altLang="en-US" sz="2000" dirty="0"/>
              <a:t>	And enjoy yourself. Walk around the world examining the details of design. Take pride in the little things that help; think kindly of the person who so thoughtfully put them in. Realize that even details matter, that the designer may have had to fight to include something helpful. Give mental prizes to those who practice good design: send flowers. Jeer those who don't: send weeds.”</a:t>
            </a:r>
          </a:p>
          <a:p>
            <a:pPr marL="0" indent="0">
              <a:buFont typeface="Arial" pitchFamily="34" charset="0"/>
              <a:buNone/>
            </a:pPr>
            <a:r>
              <a:rPr lang="en-US" altLang="en-US" sz="2000" dirty="0"/>
              <a:t>	-Design of Everyday Things, Page 216-217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altLang="en-US"/>
              <a:t>Other Don Norman Talks</a:t>
            </a:r>
          </a:p>
        </p:txBody>
      </p:sp>
      <p:sp>
        <p:nvSpPr>
          <p:cNvPr id="32771" name="Rectangle 4"/>
          <p:cNvSpPr>
            <a:spLocks noGrp="1" noChangeArrowheads="1"/>
          </p:cNvSpPr>
          <p:nvPr>
            <p:ph type="body" idx="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0"/>
              </a:spcBef>
            </a:pPr>
            <a:r>
              <a:rPr lang="en-US" altLang="en-US" dirty="0"/>
              <a:t>Thoughtful Design: </a:t>
            </a:r>
            <a:r>
              <a:rPr lang="en-US" altLang="en-US" dirty="0">
                <a:hlinkClick r:id="rId3"/>
              </a:rPr>
              <a:t>Thoughtful Design Video</a:t>
            </a:r>
            <a:r>
              <a:rPr lang="en-US" altLang="en-US" dirty="0"/>
              <a:t> by Don Norman</a:t>
            </a:r>
          </a:p>
          <a:p>
            <a:pPr>
              <a:spcBef>
                <a:spcPct val="0"/>
              </a:spcBef>
              <a:buFontTx/>
              <a:buNone/>
            </a:pPr>
            <a:endParaRPr lang="en-US" altLang="en-US" dirty="0"/>
          </a:p>
          <a:p>
            <a:pPr>
              <a:spcBef>
                <a:spcPct val="0"/>
              </a:spcBef>
            </a:pPr>
            <a:r>
              <a:rPr lang="en-US" altLang="en-US" dirty="0"/>
              <a:t>Ted Talk: Beauty vs. Useful Designs</a:t>
            </a:r>
          </a:p>
          <a:p>
            <a:pPr>
              <a:spcBef>
                <a:spcPct val="0"/>
              </a:spcBef>
              <a:buFontTx/>
              <a:buNone/>
            </a:pPr>
            <a:r>
              <a:rPr lang="en-US" altLang="en-US" dirty="0">
                <a:solidFill>
                  <a:schemeClr val="tx2"/>
                </a:solidFill>
                <a:hlinkClick r:id="rId4"/>
              </a:rPr>
              <a:t>Ted Talk on Beauty (by Don Norman)</a:t>
            </a:r>
            <a:endParaRPr lang="en-US"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p:txBody>
          <a:bodyPr/>
          <a:lstStyle/>
          <a:p>
            <a:r>
              <a:rPr lang="en-US" altLang="en-US" sz="4000" dirty="0"/>
              <a:t>Let’s Do Some Polls!</a:t>
            </a:r>
          </a:p>
        </p:txBody>
      </p:sp>
      <p:sp>
        <p:nvSpPr>
          <p:cNvPr id="12291" name="Rectangle 3"/>
          <p:cNvSpPr>
            <a:spLocks noGrp="1" noChangeArrowheads="1"/>
          </p:cNvSpPr>
          <p:nvPr>
            <p:ph type="body" idx="4294967295"/>
          </p:nvPr>
        </p:nvSpPr>
        <p:spPr>
          <a:xfrm>
            <a:off x="0" y="1308100"/>
            <a:ext cx="9144000" cy="5549900"/>
          </a:xfrm>
        </p:spPr>
        <p:txBody>
          <a:bodyPr/>
          <a:lstStyle/>
          <a:p>
            <a:pPr>
              <a:lnSpc>
                <a:spcPct val="90000"/>
              </a:lnSpc>
            </a:pPr>
            <a:r>
              <a:rPr lang="en-US" altLang="en-US" dirty="0"/>
              <a:t>Reviewing what we said:</a:t>
            </a:r>
          </a:p>
          <a:p>
            <a:pPr marL="0" indent="0">
              <a:lnSpc>
                <a:spcPct val="90000"/>
              </a:lnSpc>
              <a:buNone/>
            </a:pPr>
            <a:endParaRPr lang="en-US" altLang="en-US" dirty="0"/>
          </a:p>
          <a:p>
            <a:pPr lvl="1">
              <a:lnSpc>
                <a:spcPct val="90000"/>
              </a:lnSpc>
            </a:pPr>
            <a:r>
              <a:rPr lang="en-US" altLang="en-US" dirty="0"/>
              <a:t>Does this course have a group project?</a:t>
            </a:r>
          </a:p>
          <a:p>
            <a:pPr>
              <a:lnSpc>
                <a:spcPct val="90000"/>
              </a:lnSpc>
            </a:pPr>
            <a:endParaRPr lang="en-US" altLang="en-US" dirty="0"/>
          </a:p>
          <a:p>
            <a:pPr>
              <a:lnSpc>
                <a:spcPct val="90000"/>
              </a:lnSpc>
            </a:pPr>
            <a:r>
              <a:rPr lang="en-US" altLang="en-US" dirty="0"/>
              <a:t>Getting to know you:</a:t>
            </a:r>
          </a:p>
          <a:p>
            <a:pPr>
              <a:lnSpc>
                <a:spcPct val="90000"/>
              </a:lnSpc>
            </a:pPr>
            <a:endParaRPr lang="en-US" altLang="en-US" dirty="0"/>
          </a:p>
          <a:p>
            <a:pPr lvl="1">
              <a:lnSpc>
                <a:spcPct val="90000"/>
              </a:lnSpc>
            </a:pPr>
            <a:r>
              <a:rPr lang="en-US" altLang="en-US" dirty="0"/>
              <a:t>What is one word to describe yourself?</a:t>
            </a:r>
          </a:p>
          <a:p>
            <a:pPr>
              <a:lnSpc>
                <a:spcPct val="90000"/>
              </a:lnSpc>
            </a:pPr>
            <a:endParaRPr lang="en-US" altLang="en-US" dirty="0"/>
          </a:p>
          <a:p>
            <a:pPr lvl="1">
              <a:lnSpc>
                <a:spcPct val="90000"/>
              </a:lnSpc>
            </a:pPr>
            <a:r>
              <a:rPr lang="en-US" altLang="en-US" dirty="0"/>
              <a:t>What is your major?</a:t>
            </a:r>
          </a:p>
        </p:txBody>
      </p:sp>
    </p:spTree>
    <p:extLst>
      <p:ext uri="{BB962C8B-B14F-4D97-AF65-F5344CB8AC3E}">
        <p14:creationId xmlns:p14="http://schemas.microsoft.com/office/powerpoint/2010/main" val="1320744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p:txBody>
          <a:bodyPr/>
          <a:lstStyle/>
          <a:p>
            <a:r>
              <a:rPr lang="en-US" altLang="en-US" dirty="0"/>
              <a:t>Introduction</a:t>
            </a:r>
          </a:p>
        </p:txBody>
      </p:sp>
      <p:sp>
        <p:nvSpPr>
          <p:cNvPr id="15363" name="Rectangle 3"/>
          <p:cNvSpPr>
            <a:spLocks noGrp="1" noChangeArrowheads="1"/>
          </p:cNvSpPr>
          <p:nvPr>
            <p:ph idx="4294967295"/>
          </p:nvPr>
        </p:nvSpPr>
        <p:spPr>
          <a:xfrm>
            <a:off x="457200" y="1524000"/>
            <a:ext cx="8229600" cy="3886200"/>
          </a:xfrm>
        </p:spPr>
        <p:txBody>
          <a:bodyPr/>
          <a:lstStyle/>
          <a:p>
            <a:r>
              <a:rPr lang="en-US" altLang="en-US"/>
              <a:t>Human-Computer Interaction (HCI) is an interdisciplinary field connecting many disciplines such as computer science, psychology, and many other fields with the goal of making computing systems that are both useful and usable.</a:t>
            </a:r>
          </a:p>
          <a:p>
            <a:endParaRPr lang="en-US"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en-US"/>
              <a:t>Designing Objects</a:t>
            </a:r>
          </a:p>
        </p:txBody>
      </p:sp>
      <p:sp>
        <p:nvSpPr>
          <p:cNvPr id="16387" name="Rectangle 3"/>
          <p:cNvSpPr>
            <a:spLocks noGrp="1"/>
          </p:cNvSpPr>
          <p:nvPr>
            <p:ph type="body" idx="1"/>
          </p:nvPr>
        </p:nvSpPr>
        <p:spPr/>
        <p:txBody>
          <a:bodyPr/>
          <a:lstStyle/>
          <a:p>
            <a:pPr marL="0" indent="0">
              <a:buNone/>
            </a:pPr>
            <a:r>
              <a:rPr lang="en-US" altLang="en-US" sz="2800" dirty="0"/>
              <a:t>“’You would need an engineering degree from MIT to work this,’ someone once told me, shaking his head in puzzlement over his brand new digital watch. Well, I have an engineering degree from MIT. … Give me a few hours and I can figure out the watch. But why should it take hours? I have talked with many people who can't use all the features of their washing machines or cameras, who can't figure out how to work a sewing machine or a video cassette recorder, who habitually turn on the wrong stove burner.” </a:t>
            </a:r>
          </a:p>
          <a:p>
            <a:pPr algn="ctr">
              <a:buFont typeface="Arial" pitchFamily="34" charset="0"/>
              <a:buNone/>
            </a:pPr>
            <a:r>
              <a:rPr lang="en-US" altLang="en-US" i="1" dirty="0"/>
              <a:t>-Don Norman, Design of Everyday Things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en-US"/>
              <a:t>Measuring Cup</a:t>
            </a:r>
          </a:p>
        </p:txBody>
      </p:sp>
      <p:sp>
        <p:nvSpPr>
          <p:cNvPr id="19459" name="Rectangle 3"/>
          <p:cNvSpPr>
            <a:spLocks noGrp="1"/>
          </p:cNvSpPr>
          <p:nvPr>
            <p:ph type="body" idx="1"/>
          </p:nvPr>
        </p:nvSpPr>
        <p:spPr/>
        <p:txBody>
          <a:bodyPr/>
          <a:lstStyle/>
          <a:p>
            <a:r>
              <a:rPr lang="en-US" altLang="ja-JP" dirty="0"/>
              <a:t>Users were asked :</a:t>
            </a:r>
          </a:p>
          <a:p>
            <a:r>
              <a:rPr lang="en-US" altLang="ja-JP" dirty="0"/>
              <a:t>How can you improve a measuring cup? </a:t>
            </a:r>
          </a:p>
          <a:p>
            <a:pPr lvl="1"/>
            <a:r>
              <a:rPr lang="en-US" altLang="en-US" dirty="0"/>
              <a:t>handle gets hot</a:t>
            </a:r>
          </a:p>
          <a:p>
            <a:pPr lvl="1"/>
            <a:r>
              <a:rPr lang="en-US" altLang="en-US" dirty="0"/>
              <a:t>sometimes slippery</a:t>
            </a:r>
          </a:p>
          <a:p>
            <a:r>
              <a:rPr lang="en-US" altLang="en-US" dirty="0"/>
              <a:t>No one complained about measuring, but they watched people constantly add more in, over and over, until get the right amount.  Stutter measuring. </a:t>
            </a:r>
          </a:p>
        </p:txBody>
      </p:sp>
      <p:sp>
        <p:nvSpPr>
          <p:cNvPr id="4" name="Rectangle 3">
            <a:extLst>
              <a:ext uri="{FF2B5EF4-FFF2-40B4-BE49-F238E27FC236}">
                <a16:creationId xmlns:a16="http://schemas.microsoft.com/office/drawing/2014/main" id="{E05B75F9-8546-7644-B540-A4A667D9C3A6}"/>
              </a:ext>
            </a:extLst>
          </p:cNvPr>
          <p:cNvSpPr/>
          <p:nvPr/>
        </p:nvSpPr>
        <p:spPr>
          <a:xfrm>
            <a:off x="26542" y="6464300"/>
            <a:ext cx="2558714" cy="276999"/>
          </a:xfrm>
          <a:prstGeom prst="rect">
            <a:avLst/>
          </a:prstGeom>
        </p:spPr>
        <p:txBody>
          <a:bodyPr wrap="none">
            <a:spAutoFit/>
          </a:bodyPr>
          <a:lstStyle/>
          <a:p>
            <a:pPr lvl="1"/>
            <a:r>
              <a:rPr lang="en-US" altLang="en-US" sz="1200" i="1" dirty="0"/>
              <a:t>Scott </a:t>
            </a:r>
            <a:r>
              <a:rPr lang="en-US" altLang="en-US" sz="1200" i="1" dirty="0" err="1"/>
              <a:t>Klemmor</a:t>
            </a:r>
            <a:r>
              <a:rPr lang="en-US" altLang="en-US" sz="1200" i="1" dirty="0"/>
              <a:t> </a:t>
            </a:r>
            <a:r>
              <a:rPr lang="en-US" altLang="en-US" sz="1200" i="1" dirty="0" err="1"/>
              <a:t>hci-class.org</a:t>
            </a:r>
            <a:endParaRPr lang="en-US" altLang="en-US" sz="12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 calcmode="lin" valueType="num">
                                      <p:cBhvr additive="base">
                                        <p:cTn id="7" dur="500" fill="hold"/>
                                        <p:tgtEl>
                                          <p:spTgt spid="1945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45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9459">
                                            <p:txEl>
                                              <p:pRg st="1" end="1"/>
                                            </p:txEl>
                                          </p:spTgt>
                                        </p:tgtEl>
                                        <p:attrNameLst>
                                          <p:attrName>style.visibility</p:attrName>
                                        </p:attrNameLst>
                                      </p:cBhvr>
                                      <p:to>
                                        <p:strVal val="visible"/>
                                      </p:to>
                                    </p:set>
                                    <p:anim calcmode="lin" valueType="num">
                                      <p:cBhvr additive="base">
                                        <p:cTn id="11" dur="500" fill="hold"/>
                                        <p:tgtEl>
                                          <p:spTgt spid="19459">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9459">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9459">
                                            <p:txEl>
                                              <p:pRg st="2" end="2"/>
                                            </p:txEl>
                                          </p:spTgt>
                                        </p:tgtEl>
                                        <p:attrNameLst>
                                          <p:attrName>style.visibility</p:attrName>
                                        </p:attrNameLst>
                                      </p:cBhvr>
                                      <p:to>
                                        <p:strVal val="visible"/>
                                      </p:to>
                                    </p:set>
                                    <p:anim calcmode="lin" valueType="num">
                                      <p:cBhvr additive="base">
                                        <p:cTn id="15" dur="500" fill="hold"/>
                                        <p:tgtEl>
                                          <p:spTgt spid="19459">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9459">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9459">
                                            <p:txEl>
                                              <p:pRg st="3" end="3"/>
                                            </p:txEl>
                                          </p:spTgt>
                                        </p:tgtEl>
                                        <p:attrNameLst>
                                          <p:attrName>style.visibility</p:attrName>
                                        </p:attrNameLst>
                                      </p:cBhvr>
                                      <p:to>
                                        <p:strVal val="visible"/>
                                      </p:to>
                                    </p:set>
                                    <p:anim calcmode="lin" valueType="num">
                                      <p:cBhvr additive="base">
                                        <p:cTn id="19" dur="500" fill="hold"/>
                                        <p:tgtEl>
                                          <p:spTgt spid="1945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9459">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9459">
                                            <p:txEl>
                                              <p:pRg st="4" end="4"/>
                                            </p:txEl>
                                          </p:spTgt>
                                        </p:tgtEl>
                                        <p:attrNameLst>
                                          <p:attrName>style.visibility</p:attrName>
                                        </p:attrNameLst>
                                      </p:cBhvr>
                                      <p:to>
                                        <p:strVal val="visible"/>
                                      </p:to>
                                    </p:set>
                                    <p:anim calcmode="lin" valueType="num">
                                      <p:cBhvr additive="base">
                                        <p:cTn id="23" dur="500" fill="hold"/>
                                        <p:tgtEl>
                                          <p:spTgt spid="19459">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945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ltLang="en-US"/>
              <a:t>Improved Measuring Cups</a:t>
            </a:r>
          </a:p>
        </p:txBody>
      </p:sp>
      <p:pic>
        <p:nvPicPr>
          <p:cNvPr id="20483" name="Picture 4" descr="good measuring cups (top down)"/>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0" y="1600200"/>
            <a:ext cx="4572000" cy="3425825"/>
          </a:xfrm>
        </p:spPr>
      </p:pic>
      <p:pic>
        <p:nvPicPr>
          <p:cNvPr id="20484" name="Picture 5" descr="another good measuring cup&#10;&#10;Can see from the top dow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1600200"/>
            <a:ext cx="4495800" cy="337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6F42E218-452B-A044-845B-C9C5DB7BA7E3}"/>
              </a:ext>
            </a:extLst>
          </p:cNvPr>
          <p:cNvSpPr txBox="1"/>
          <p:nvPr/>
        </p:nvSpPr>
        <p:spPr>
          <a:xfrm>
            <a:off x="1134770" y="5319572"/>
            <a:ext cx="7026860" cy="461665"/>
          </a:xfrm>
          <a:prstGeom prst="rect">
            <a:avLst/>
          </a:prstGeom>
          <a:noFill/>
        </p:spPr>
        <p:txBody>
          <a:bodyPr wrap="none" rtlCol="0">
            <a:spAutoFit/>
          </a:bodyPr>
          <a:lstStyle/>
          <a:p>
            <a:r>
              <a:rPr lang="en-US" sz="2400" dirty="0">
                <a:latin typeface="+mn-lt"/>
              </a:rPr>
              <a:t>Designed so you can read measurements from the top.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0" y="0"/>
            <a:ext cx="7239000" cy="1143000"/>
          </a:xfrm>
        </p:spPr>
        <p:txBody>
          <a:bodyPr/>
          <a:lstStyle/>
          <a:p>
            <a:r>
              <a:rPr lang="en-US" altLang="en-US" sz="3600" dirty="0"/>
              <a:t>Doors</a:t>
            </a:r>
          </a:p>
        </p:txBody>
      </p:sp>
      <p:sp>
        <p:nvSpPr>
          <p:cNvPr id="21507" name="Rectangle 3"/>
          <p:cNvSpPr>
            <a:spLocks noGrp="1"/>
          </p:cNvSpPr>
          <p:nvPr>
            <p:ph type="body" idx="1"/>
          </p:nvPr>
        </p:nvSpPr>
        <p:spPr>
          <a:xfrm>
            <a:off x="0" y="1403350"/>
            <a:ext cx="8915400" cy="5454650"/>
          </a:xfrm>
        </p:spPr>
        <p:txBody>
          <a:bodyPr/>
          <a:lstStyle/>
          <a:p>
            <a:endParaRPr lang="en-US" altLang="en-US" sz="2800" dirty="0"/>
          </a:p>
          <a:p>
            <a:endParaRPr lang="en-US" altLang="en-US" sz="2800" dirty="0"/>
          </a:p>
          <a:p>
            <a:endParaRPr lang="en-US" altLang="en-US" sz="2800" dirty="0"/>
          </a:p>
          <a:p>
            <a:pPr>
              <a:buFont typeface="Arial" pitchFamily="34" charset="0"/>
              <a:buNone/>
            </a:pPr>
            <a:endParaRPr lang="en-US" altLang="en-US" sz="2800" dirty="0"/>
          </a:p>
          <a:p>
            <a:r>
              <a:rPr lang="en-US" altLang="en-US" sz="2800" dirty="0"/>
              <a:t>“But I shouldn't have trouble with doors and switches, water faucets and stoves. … I push doors that are meant to be pulled, pull doors that should be pushed, and walk into doors that should be slid …The answers should be given by the design, without any need for words or symbols, certainly without any need for trial and error.”</a:t>
            </a:r>
          </a:p>
          <a:p>
            <a:pPr algn="ctr">
              <a:buFont typeface="Arial" pitchFamily="34" charset="0"/>
              <a:buNone/>
            </a:pPr>
            <a:r>
              <a:rPr lang="en-US" altLang="en-US" i="1" dirty="0"/>
              <a:t>-Don Norman, Design of Everyday Things</a:t>
            </a:r>
          </a:p>
          <a:p>
            <a:endParaRPr lang="en-US" altLang="en-US" dirty="0"/>
          </a:p>
        </p:txBody>
      </p:sp>
      <p:pic>
        <p:nvPicPr>
          <p:cNvPr id="16388" name="Picture 6" title="glass doors"/>
          <p:cNvPicPr>
            <a:picLocks noChangeAspect="1" noChangeArrowheads="1"/>
          </p:cNvPicPr>
          <p:nvPr/>
        </p:nvPicPr>
        <p:blipFill>
          <a:blip r:embed="rId3"/>
          <a:srcRect/>
          <a:stretch>
            <a:fillRect/>
          </a:stretch>
        </p:blipFill>
        <p:spPr bwMode="auto">
          <a:xfrm>
            <a:off x="4724400" y="0"/>
            <a:ext cx="4419600" cy="282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6389" name="Text Box 7"/>
          <p:cNvSpPr txBox="1">
            <a:spLocks noChangeArrowheads="1"/>
          </p:cNvSpPr>
          <p:nvPr/>
        </p:nvSpPr>
        <p:spPr bwMode="auto">
          <a:xfrm>
            <a:off x="5257800" y="2819400"/>
            <a:ext cx="3206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a:defRPr sz="2000">
                <a:solidFill>
                  <a:schemeClr val="tx1"/>
                </a:solidFill>
                <a:latin typeface="Calibri" charset="0"/>
                <a:ea typeface="ＭＳ Ｐゴシック" charset="0"/>
              </a:defRPr>
            </a:lvl6pPr>
            <a:lvl7pPr>
              <a:defRPr sz="2000">
                <a:solidFill>
                  <a:schemeClr val="tx1"/>
                </a:solidFill>
                <a:latin typeface="Calibri" charset="0"/>
                <a:ea typeface="ＭＳ Ｐゴシック" charset="0"/>
              </a:defRPr>
            </a:lvl7pPr>
            <a:lvl8pPr>
              <a:defRPr sz="2000">
                <a:solidFill>
                  <a:schemeClr val="tx1"/>
                </a:solidFill>
                <a:latin typeface="Calibri" charset="0"/>
                <a:ea typeface="ＭＳ Ｐゴシック" charset="0"/>
              </a:defRPr>
            </a:lvl8pPr>
            <a:lvl9pPr>
              <a:defRPr sz="2000">
                <a:solidFill>
                  <a:schemeClr val="tx1"/>
                </a:solidFill>
                <a:latin typeface="Calibri" charset="0"/>
                <a:ea typeface="ＭＳ Ｐゴシック" charset="0"/>
              </a:defRPr>
            </a:lvl9pPr>
          </a:lstStyle>
          <a:p>
            <a:pPr>
              <a:defRPr/>
            </a:pPr>
            <a:r>
              <a:rPr lang="en-US" sz="1800">
                <a:latin typeface="Arial" charset="0"/>
                <a:ea typeface="ヒラギノ角ゴ Pro W3" charset="0"/>
                <a:cs typeface="ヒラギノ角ゴ Pro W3" charset="0"/>
              </a:rPr>
              <a:t>Row of Swinging Glass Doors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0" y="152400"/>
            <a:ext cx="7239000" cy="1143000"/>
          </a:xfrm>
        </p:spPr>
        <p:txBody>
          <a:bodyPr/>
          <a:lstStyle/>
          <a:p>
            <a:r>
              <a:rPr lang="en-US" altLang="en-US" sz="4000" dirty="0"/>
              <a:t>Bad and Good Doors</a:t>
            </a:r>
          </a:p>
        </p:txBody>
      </p:sp>
      <p:pic>
        <p:nvPicPr>
          <p:cNvPr id="22531" name="Picture 2" descr="Bad door on top (unclear which side to push)&#10;&#10;Good door on bottom with only one side that can get pushed"/>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724400" y="39688"/>
            <a:ext cx="4419600" cy="66659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533" name="TextBox 5"/>
          <p:cNvSpPr txBox="1">
            <a:spLocks noChangeArrowheads="1"/>
          </p:cNvSpPr>
          <p:nvPr/>
        </p:nvSpPr>
        <p:spPr bwMode="auto">
          <a:xfrm>
            <a:off x="324383" y="1644790"/>
            <a:ext cx="42625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spcBef>
                <a:spcPct val="0"/>
              </a:spcBef>
              <a:buFontTx/>
              <a:buNone/>
            </a:pPr>
            <a:r>
              <a:rPr lang="en-US" altLang="en-US" sz="1800" dirty="0">
                <a:solidFill>
                  <a:schemeClr val="tx2"/>
                </a:solidFill>
                <a:latin typeface="+mn-lt"/>
                <a:ea typeface="ヒラギノ角ゴ Pro W3" charset="-128"/>
              </a:rPr>
              <a:t>Bad Design – which side do you push? (top)</a:t>
            </a:r>
          </a:p>
        </p:txBody>
      </p:sp>
      <p:sp>
        <p:nvSpPr>
          <p:cNvPr id="22534" name="TextBox 6"/>
          <p:cNvSpPr txBox="1">
            <a:spLocks noChangeArrowheads="1"/>
          </p:cNvSpPr>
          <p:nvPr/>
        </p:nvSpPr>
        <p:spPr bwMode="auto">
          <a:xfrm>
            <a:off x="36653" y="5352534"/>
            <a:ext cx="491134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spcBef>
                <a:spcPct val="0"/>
              </a:spcBef>
              <a:buFontTx/>
              <a:buNone/>
            </a:pPr>
            <a:r>
              <a:rPr lang="en-US" altLang="en-US" sz="1800" dirty="0">
                <a:solidFill>
                  <a:schemeClr val="tx2"/>
                </a:solidFill>
                <a:latin typeface="+mn-lt"/>
                <a:ea typeface="ヒラギノ角ゴ Pro W3" charset="-128"/>
              </a:rPr>
              <a:t>Good design – no frustration for the user (bottom)</a:t>
            </a:r>
          </a:p>
        </p:txBody>
      </p:sp>
      <p:sp>
        <p:nvSpPr>
          <p:cNvPr id="2" name="Rectangle 1">
            <a:extLst>
              <a:ext uri="{FF2B5EF4-FFF2-40B4-BE49-F238E27FC236}">
                <a16:creationId xmlns:a16="http://schemas.microsoft.com/office/drawing/2014/main" id="{A385B46E-8F2B-7449-8DA3-1BC9437A5B56}"/>
              </a:ext>
            </a:extLst>
          </p:cNvPr>
          <p:cNvSpPr/>
          <p:nvPr/>
        </p:nvSpPr>
        <p:spPr>
          <a:xfrm>
            <a:off x="228617" y="6440588"/>
            <a:ext cx="1935145" cy="276999"/>
          </a:xfrm>
          <a:prstGeom prst="rect">
            <a:avLst/>
          </a:prstGeom>
        </p:spPr>
        <p:txBody>
          <a:bodyPr wrap="none">
            <a:spAutoFit/>
          </a:bodyPr>
          <a:lstStyle/>
          <a:p>
            <a:r>
              <a:rPr lang="en-US" altLang="en-US" sz="1200" i="1" dirty="0">
                <a:latin typeface="Times" charset="0"/>
                <a:cs typeface="Arial" pitchFamily="34" charset="0"/>
              </a:rPr>
              <a:t>*Design of Everyday Things</a:t>
            </a:r>
            <a:endParaRPr lang="en-US" sz="1200" i="1" dirty="0"/>
          </a:p>
        </p:txBody>
      </p:sp>
    </p:spTree>
  </p:cSld>
  <p:clrMapOvr>
    <a:masterClrMapping/>
  </p:clrMapOvr>
</p:sld>
</file>

<file path=ppt/theme/theme1.xml><?xml version="1.0" encoding="utf-8"?>
<a:theme xmlns:a="http://schemas.openxmlformats.org/drawingml/2006/main" name="Office Theme">
  <a:themeElements>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1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Office Theme">
  <a:themeElements>
    <a:clrScheme name="2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_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Office Theme">
  <a:themeElements>
    <a:clrScheme name="3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3538</TotalTime>
  <Words>1133</Words>
  <Application>Microsoft Macintosh PowerPoint</Application>
  <PresentationFormat>On-screen Show (4:3)</PresentationFormat>
  <Paragraphs>129</Paragraphs>
  <Slides>21</Slides>
  <Notes>21</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21</vt:i4>
      </vt:variant>
    </vt:vector>
  </HeadingPairs>
  <TitlesOfParts>
    <vt:vector size="30" baseType="lpstr">
      <vt:lpstr>MS PGothic</vt:lpstr>
      <vt:lpstr>Arial</vt:lpstr>
      <vt:lpstr>Calibri</vt:lpstr>
      <vt:lpstr>Times</vt:lpstr>
      <vt:lpstr>ヒラギノ角ゴ Pro W3</vt:lpstr>
      <vt:lpstr>Office Theme</vt:lpstr>
      <vt:lpstr>1_Office Theme</vt:lpstr>
      <vt:lpstr>2_Office Theme</vt:lpstr>
      <vt:lpstr>3_Office Theme</vt:lpstr>
      <vt:lpstr>Introduction to Human-Computer Interaction</vt:lpstr>
      <vt:lpstr>Welcome!</vt:lpstr>
      <vt:lpstr>Let’s Do Some Polls!</vt:lpstr>
      <vt:lpstr>Introduction</vt:lpstr>
      <vt:lpstr>Designing Objects</vt:lpstr>
      <vt:lpstr>Measuring Cup</vt:lpstr>
      <vt:lpstr>Improved Measuring Cups</vt:lpstr>
      <vt:lpstr>Doors</vt:lpstr>
      <vt:lpstr>Bad and Good Doors</vt:lpstr>
      <vt:lpstr>Doors!</vt:lpstr>
      <vt:lpstr>What?</vt:lpstr>
      <vt:lpstr>Stove</vt:lpstr>
      <vt:lpstr>Stove, cont.</vt:lpstr>
      <vt:lpstr>Poor Design</vt:lpstr>
      <vt:lpstr>Lessons For the User </vt:lpstr>
      <vt:lpstr>Errors</vt:lpstr>
      <vt:lpstr>Accessibility</vt:lpstr>
      <vt:lpstr>Determine user’s skill levels</vt:lpstr>
      <vt:lpstr>HCI Professionals</vt:lpstr>
      <vt:lpstr>End of Semester Goal:</vt:lpstr>
      <vt:lpstr>Other Don Norman Talks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Topic1_Introduction</dc:title>
  <dc:subject>Introduction</dc:subject>
  <dc:creator>Adler</dc:creator>
  <cp:keywords/>
  <dc:description/>
  <cp:lastModifiedBy>Adler, Rachel</cp:lastModifiedBy>
  <cp:revision>174</cp:revision>
  <cp:lastPrinted>2020-12-21T23:44:22Z</cp:lastPrinted>
  <dcterms:created xsi:type="dcterms:W3CDTF">2006-10-03T21:20:17Z</dcterms:created>
  <dcterms:modified xsi:type="dcterms:W3CDTF">2026-01-19T15:53:52Z</dcterms:modified>
  <cp:category/>
</cp:coreProperties>
</file>